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3" r:id="rId4"/>
    <p:sldId id="258" r:id="rId5"/>
    <p:sldId id="262" r:id="rId6"/>
    <p:sldId id="264" r:id="rId7"/>
    <p:sldId id="266" r:id="rId8"/>
    <p:sldId id="268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A72F07-924A-40F3-A77F-96C86C72CE37}" v="16" dt="2023-11-10T17:25:20.517"/>
    <p1510:client id="{41AA879A-1844-1263-04AF-E95505C10E8E}" v="20" dt="2023-11-10T17:15:19.752"/>
    <p1510:client id="{432D1555-9D13-4B9F-BF83-E8981ADFF3BC}" v="1283" dt="2023-11-10T17:25:01.7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on, Landon" userId="S::lxm6270@mavs.uta.edu::8d310769-62bf-4f31-b910-8fa4cef2fac6" providerId="AD" clId="Web-{328309B9-7845-D900-E87E-915FFC02E323}"/>
    <pc:docChg chg="addSld delSld modSld sldOrd">
      <pc:chgData name="Moon, Landon" userId="S::lxm6270@mavs.uta.edu::8d310769-62bf-4f31-b910-8fa4cef2fac6" providerId="AD" clId="Web-{328309B9-7845-D900-E87E-915FFC02E323}" dt="2023-09-08T17:41:54.161" v="151" actId="20577"/>
      <pc:docMkLst>
        <pc:docMk/>
      </pc:docMkLst>
      <pc:sldChg chg="delSp modSp">
        <pc:chgData name="Moon, Landon" userId="S::lxm6270@mavs.uta.edu::8d310769-62bf-4f31-b910-8fa4cef2fac6" providerId="AD" clId="Web-{328309B9-7845-D900-E87E-915FFC02E323}" dt="2023-09-08T17:41:48.895" v="148"/>
        <pc:sldMkLst>
          <pc:docMk/>
          <pc:sldMk cId="1866311958" sldId="258"/>
        </pc:sldMkLst>
        <pc:spChg chg="mod">
          <ac:chgData name="Moon, Landon" userId="S::lxm6270@mavs.uta.edu::8d310769-62bf-4f31-b910-8fa4cef2fac6" providerId="AD" clId="Web-{328309B9-7845-D900-E87E-915FFC02E323}" dt="2023-09-08T17:32:24.655" v="2" actId="14100"/>
          <ac:spMkLst>
            <pc:docMk/>
            <pc:sldMk cId="1866311958" sldId="258"/>
            <ac:spMk id="2" creationId="{00000000-0000-0000-0000-000000000000}"/>
          </ac:spMkLst>
        </pc:spChg>
        <pc:spChg chg="del">
          <ac:chgData name="Moon, Landon" userId="S::lxm6270@mavs.uta.edu::8d310769-62bf-4f31-b910-8fa4cef2fac6" providerId="AD" clId="Web-{328309B9-7845-D900-E87E-915FFC02E323}" dt="2023-09-08T17:32:14.701" v="0"/>
          <ac:spMkLst>
            <pc:docMk/>
            <pc:sldMk cId="1866311958" sldId="258"/>
            <ac:spMk id="10" creationId="{7A3A6999-7684-787F-A79A-3C28E9E1583C}"/>
          </ac:spMkLst>
        </pc:spChg>
        <pc:graphicFrameChg chg="mod modGraphic">
          <ac:chgData name="Moon, Landon" userId="S::lxm6270@mavs.uta.edu::8d310769-62bf-4f31-b910-8fa4cef2fac6" providerId="AD" clId="Web-{328309B9-7845-D900-E87E-915FFC02E323}" dt="2023-09-08T17:41:48.895" v="148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addSp delSp modSp del mod setBg">
        <pc:chgData name="Moon, Landon" userId="S::lxm6270@mavs.uta.edu::8d310769-62bf-4f31-b910-8fa4cef2fac6" providerId="AD" clId="Web-{328309B9-7845-D900-E87E-915FFC02E323}" dt="2023-09-08T17:40:05.860" v="131"/>
        <pc:sldMkLst>
          <pc:docMk/>
          <pc:sldMk cId="3137698430" sldId="259"/>
        </pc:sldMkLst>
        <pc:spChg chg="mod">
          <ac:chgData name="Moon, Landon" userId="S::lxm6270@mavs.uta.edu::8d310769-62bf-4f31-b910-8fa4cef2fac6" providerId="AD" clId="Web-{328309B9-7845-D900-E87E-915FFC02E323}" dt="2023-09-08T17:38:30.215" v="103" actId="14100"/>
          <ac:spMkLst>
            <pc:docMk/>
            <pc:sldMk cId="3137698430" sldId="259"/>
            <ac:spMk id="2" creationId="{00000000-0000-0000-0000-000000000000}"/>
          </ac:spMkLst>
        </pc:spChg>
        <pc:spChg chg="mod">
          <ac:chgData name="Moon, Landon" userId="S::lxm6270@mavs.uta.edu::8d310769-62bf-4f31-b910-8fa4cef2fac6" providerId="AD" clId="Web-{328309B9-7845-D900-E87E-915FFC02E323}" dt="2023-09-08T17:38:23.871" v="101" actId="1076"/>
          <ac:spMkLst>
            <pc:docMk/>
            <pc:sldMk cId="3137698430" sldId="259"/>
            <ac:spMk id="5" creationId="{00000000-0000-0000-0000-000000000000}"/>
          </ac:spMkLst>
        </pc:spChg>
        <pc:spChg chg="add del mod">
          <ac:chgData name="Moon, Landon" userId="S::lxm6270@mavs.uta.edu::8d310769-62bf-4f31-b910-8fa4cef2fac6" providerId="AD" clId="Web-{328309B9-7845-D900-E87E-915FFC02E323}" dt="2023-09-08T17:38:59.295" v="118"/>
          <ac:spMkLst>
            <pc:docMk/>
            <pc:sldMk cId="3137698430" sldId="259"/>
            <ac:spMk id="8" creationId="{4A60FE6D-16E6-469C-FB81-2550E6E2BD7A}"/>
          </ac:spMkLst>
        </pc:spChg>
        <pc:spChg chg="add">
          <ac:chgData name="Moon, Landon" userId="S::lxm6270@mavs.uta.edu::8d310769-62bf-4f31-b910-8fa4cef2fac6" providerId="AD" clId="Web-{328309B9-7845-D900-E87E-915FFC02E323}" dt="2023-09-08T17:37:32.510" v="84"/>
          <ac:spMkLst>
            <pc:docMk/>
            <pc:sldMk cId="3137698430" sldId="259"/>
            <ac:spMk id="10" creationId="{D19BB8BE-1351-4D9B-B761-F84A0B5B6519}"/>
          </ac:spMkLst>
        </pc:spChg>
        <pc:graphicFrameChg chg="del mod ord modGraphic">
          <ac:chgData name="Moon, Landon" userId="S::lxm6270@mavs.uta.edu::8d310769-62bf-4f31-b910-8fa4cef2fac6" providerId="AD" clId="Web-{328309B9-7845-D900-E87E-915FFC02E323}" dt="2023-09-08T17:38:52.732" v="117"/>
          <ac:graphicFrameMkLst>
            <pc:docMk/>
            <pc:sldMk cId="3137698430" sldId="259"/>
            <ac:graphicFrameMk id="4" creationId="{00000000-0000-0000-0000-000000000000}"/>
          </ac:graphicFrameMkLst>
        </pc:graphicFrameChg>
        <pc:graphicFrameChg chg="add del mod modGraphic">
          <ac:chgData name="Moon, Landon" userId="S::lxm6270@mavs.uta.edu::8d310769-62bf-4f31-b910-8fa4cef2fac6" providerId="AD" clId="Web-{328309B9-7845-D900-E87E-915FFC02E323}" dt="2023-09-08T17:38:50.076" v="116"/>
          <ac:graphicFrameMkLst>
            <pc:docMk/>
            <pc:sldMk cId="3137698430" sldId="259"/>
            <ac:graphicFrameMk id="6" creationId="{B4A8335B-FF00-91A3-58ED-060634166650}"/>
          </ac:graphicFrameMkLst>
        </pc:graphicFrameChg>
        <pc:graphicFrameChg chg="add mod modGraphic">
          <ac:chgData name="Moon, Landon" userId="S::lxm6270@mavs.uta.edu::8d310769-62bf-4f31-b910-8fa4cef2fac6" providerId="AD" clId="Web-{328309B9-7845-D900-E87E-915FFC02E323}" dt="2023-09-08T17:39:04.857" v="124"/>
          <ac:graphicFrameMkLst>
            <pc:docMk/>
            <pc:sldMk cId="3137698430" sldId="259"/>
            <ac:graphicFrameMk id="11" creationId="{6022C5F3-86D8-B0E4-36E9-D0088A9C2ED6}"/>
          </ac:graphicFrameMkLst>
        </pc:graphicFrameChg>
      </pc:sldChg>
      <pc:sldChg chg="modSp">
        <pc:chgData name="Moon, Landon" userId="S::lxm6270@mavs.uta.edu::8d310769-62bf-4f31-b910-8fa4cef2fac6" providerId="AD" clId="Web-{328309B9-7845-D900-E87E-915FFC02E323}" dt="2023-09-08T17:35:01.926" v="25" actId="20577"/>
        <pc:sldMkLst>
          <pc:docMk/>
          <pc:sldMk cId="3903453438" sldId="260"/>
        </pc:sldMkLst>
        <pc:spChg chg="mod">
          <ac:chgData name="Moon, Landon" userId="S::lxm6270@mavs.uta.edu::8d310769-62bf-4f31-b910-8fa4cef2fac6" providerId="AD" clId="Web-{328309B9-7845-D900-E87E-915FFC02E323}" dt="2023-09-08T17:35:01.926" v="25" actId="20577"/>
          <ac:spMkLst>
            <pc:docMk/>
            <pc:sldMk cId="3903453438" sldId="260"/>
            <ac:spMk id="3" creationId="{00000000-0000-0000-0000-000000000000}"/>
          </ac:spMkLst>
        </pc:spChg>
      </pc:sldChg>
      <pc:sldChg chg="del">
        <pc:chgData name="Moon, Landon" userId="S::lxm6270@mavs.uta.edu::8d310769-62bf-4f31-b910-8fa4cef2fac6" providerId="AD" clId="Web-{328309B9-7845-D900-E87E-915FFC02E323}" dt="2023-09-08T17:39:44.953" v="125"/>
        <pc:sldMkLst>
          <pc:docMk/>
          <pc:sldMk cId="3029790379" sldId="261"/>
        </pc:sldMkLst>
      </pc:sldChg>
      <pc:sldChg chg="modSp add del replId">
        <pc:chgData name="Moon, Landon" userId="S::lxm6270@mavs.uta.edu::8d310769-62bf-4f31-b910-8fa4cef2fac6" providerId="AD" clId="Web-{328309B9-7845-D900-E87E-915FFC02E323}" dt="2023-09-08T17:40:29.736" v="141"/>
        <pc:sldMkLst>
          <pc:docMk/>
          <pc:sldMk cId="2282285942" sldId="265"/>
        </pc:sldMkLst>
        <pc:spChg chg="mod">
          <ac:chgData name="Moon, Landon" userId="S::lxm6270@mavs.uta.edu::8d310769-62bf-4f31-b910-8fa4cef2fac6" providerId="AD" clId="Web-{328309B9-7845-D900-E87E-915FFC02E323}" dt="2023-09-08T17:39:51.859" v="128" actId="20577"/>
          <ac:spMkLst>
            <pc:docMk/>
            <pc:sldMk cId="2282285942" sldId="265"/>
            <ac:spMk id="2" creationId="{00000000-0000-0000-0000-000000000000}"/>
          </ac:spMkLst>
        </pc:spChg>
      </pc:sldChg>
      <pc:sldChg chg="addSp modSp add ord replId">
        <pc:chgData name="Moon, Landon" userId="S::lxm6270@mavs.uta.edu::8d310769-62bf-4f31-b910-8fa4cef2fac6" providerId="AD" clId="Web-{328309B9-7845-D900-E87E-915FFC02E323}" dt="2023-09-08T17:40:28.267" v="140" actId="1076"/>
        <pc:sldMkLst>
          <pc:docMk/>
          <pc:sldMk cId="3946067218" sldId="266"/>
        </pc:sldMkLst>
        <pc:spChg chg="mod">
          <ac:chgData name="Moon, Landon" userId="S::lxm6270@mavs.uta.edu::8d310769-62bf-4f31-b910-8fa4cef2fac6" providerId="AD" clId="Web-{328309B9-7845-D900-E87E-915FFC02E323}" dt="2023-09-08T17:40:24.485" v="139" actId="20577"/>
          <ac:spMkLst>
            <pc:docMk/>
            <pc:sldMk cId="3946067218" sldId="266"/>
            <ac:spMk id="2" creationId="{00000000-0000-0000-0000-000000000000}"/>
          </ac:spMkLst>
        </pc:spChg>
        <pc:spChg chg="add mod">
          <ac:chgData name="Moon, Landon" userId="S::lxm6270@mavs.uta.edu::8d310769-62bf-4f31-b910-8fa4cef2fac6" providerId="AD" clId="Web-{328309B9-7845-D900-E87E-915FFC02E323}" dt="2023-09-08T17:40:28.267" v="140" actId="1076"/>
          <ac:spMkLst>
            <pc:docMk/>
            <pc:sldMk cId="3946067218" sldId="266"/>
            <ac:spMk id="3" creationId="{CC9C7835-C995-8359-00EC-6B732EAE40B5}"/>
          </ac:spMkLst>
        </pc:spChg>
      </pc:sldChg>
      <pc:sldChg chg="modSp add replId">
        <pc:chgData name="Moon, Landon" userId="S::lxm6270@mavs.uta.edu::8d310769-62bf-4f31-b910-8fa4cef2fac6" providerId="AD" clId="Web-{328309B9-7845-D900-E87E-915FFC02E323}" dt="2023-09-08T17:41:54.161" v="151" actId="20577"/>
        <pc:sldMkLst>
          <pc:docMk/>
          <pc:sldMk cId="3306579492" sldId="267"/>
        </pc:sldMkLst>
        <pc:spChg chg="mod">
          <ac:chgData name="Moon, Landon" userId="S::lxm6270@mavs.uta.edu::8d310769-62bf-4f31-b910-8fa4cef2fac6" providerId="AD" clId="Web-{328309B9-7845-D900-E87E-915FFC02E323}" dt="2023-09-08T17:41:54.161" v="151" actId="20577"/>
          <ac:spMkLst>
            <pc:docMk/>
            <pc:sldMk cId="3306579492" sldId="267"/>
            <ac:spMk id="2" creationId="{00000000-0000-0000-0000-000000000000}"/>
          </ac:spMkLst>
        </pc:spChg>
      </pc:sldChg>
    </pc:docChg>
  </pc:docChgLst>
  <pc:docChgLst>
    <pc:chgData name="Moon, Landon" userId="8d310769-62bf-4f31-b910-8fa4cef2fac6" providerId="ADAL" clId="{921E9741-55C4-44BD-9D83-8BD497262F20}"/>
    <pc:docChg chg="custSel modSld">
      <pc:chgData name="Moon, Landon" userId="8d310769-62bf-4f31-b910-8fa4cef2fac6" providerId="ADAL" clId="{921E9741-55C4-44BD-9D83-8BD497262F20}" dt="2023-10-20T16:45:26.146" v="417" actId="20577"/>
      <pc:docMkLst>
        <pc:docMk/>
      </pc:docMkLst>
      <pc:sldChg chg="modSp mod">
        <pc:chgData name="Moon, Landon" userId="8d310769-62bf-4f31-b910-8fa4cef2fac6" providerId="ADAL" clId="{921E9741-55C4-44BD-9D83-8BD497262F20}" dt="2023-10-20T16:45:26.146" v="417" actId="20577"/>
        <pc:sldMkLst>
          <pc:docMk/>
          <pc:sldMk cId="1866311958" sldId="258"/>
        </pc:sldMkLst>
        <pc:graphicFrameChg chg="modGraphic">
          <ac:chgData name="Moon, Landon" userId="8d310769-62bf-4f31-b910-8fa4cef2fac6" providerId="ADAL" clId="{921E9741-55C4-44BD-9D83-8BD497262F20}" dt="2023-10-20T16:45:26.146" v="417" actId="20577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modSp mod">
        <pc:chgData name="Moon, Landon" userId="8d310769-62bf-4f31-b910-8fa4cef2fac6" providerId="ADAL" clId="{921E9741-55C4-44BD-9D83-8BD497262F20}" dt="2023-10-20T16:43:53.281" v="398" actId="207"/>
        <pc:sldMkLst>
          <pc:docMk/>
          <pc:sldMk cId="143198058" sldId="262"/>
        </pc:sldMkLst>
        <pc:spChg chg="mod">
          <ac:chgData name="Moon, Landon" userId="8d310769-62bf-4f31-b910-8fa4cef2fac6" providerId="ADAL" clId="{921E9741-55C4-44BD-9D83-8BD497262F20}" dt="2023-10-20T16:43:53.281" v="398" actId="207"/>
          <ac:spMkLst>
            <pc:docMk/>
            <pc:sldMk cId="143198058" sldId="262"/>
            <ac:spMk id="3" creationId="{00000000-0000-0000-0000-000000000000}"/>
          </ac:spMkLst>
        </pc:spChg>
      </pc:sldChg>
      <pc:sldChg chg="modSp mod">
        <pc:chgData name="Moon, Landon" userId="8d310769-62bf-4f31-b910-8fa4cef2fac6" providerId="ADAL" clId="{921E9741-55C4-44BD-9D83-8BD497262F20}" dt="2023-10-20T16:29:49.453" v="186" actId="20577"/>
        <pc:sldMkLst>
          <pc:docMk/>
          <pc:sldMk cId="3946067218" sldId="266"/>
        </pc:sldMkLst>
        <pc:spChg chg="mod">
          <ac:chgData name="Moon, Landon" userId="8d310769-62bf-4f31-b910-8fa4cef2fac6" providerId="ADAL" clId="{921E9741-55C4-44BD-9D83-8BD497262F20}" dt="2023-10-20T16:22:24.133" v="128" actId="20577"/>
          <ac:spMkLst>
            <pc:docMk/>
            <pc:sldMk cId="3946067218" sldId="266"/>
            <ac:spMk id="2" creationId="{00000000-0000-0000-0000-000000000000}"/>
          </ac:spMkLst>
        </pc:spChg>
        <pc:graphicFrameChg chg="mod modGraphic">
          <ac:chgData name="Moon, Landon" userId="8d310769-62bf-4f31-b910-8fa4cef2fac6" providerId="ADAL" clId="{921E9741-55C4-44BD-9D83-8BD497262F20}" dt="2023-10-20T16:29:49.453" v="186" actId="20577"/>
          <ac:graphicFrameMkLst>
            <pc:docMk/>
            <pc:sldMk cId="3946067218" sldId="266"/>
            <ac:graphicFrameMk id="8" creationId="{00000000-0000-0000-0000-000000000000}"/>
          </ac:graphicFrameMkLst>
        </pc:graphicFrameChg>
      </pc:sldChg>
      <pc:sldChg chg="modSp mod">
        <pc:chgData name="Moon, Landon" userId="8d310769-62bf-4f31-b910-8fa4cef2fac6" providerId="ADAL" clId="{921E9741-55C4-44BD-9D83-8BD497262F20}" dt="2023-10-20T16:34:07.253" v="393" actId="20577"/>
        <pc:sldMkLst>
          <pc:docMk/>
          <pc:sldMk cId="3306579492" sldId="267"/>
        </pc:sldMkLst>
        <pc:spChg chg="mod">
          <ac:chgData name="Moon, Landon" userId="8d310769-62bf-4f31-b910-8fa4cef2fac6" providerId="ADAL" clId="{921E9741-55C4-44BD-9D83-8BD497262F20}" dt="2023-10-20T16:22:43.359" v="135" actId="20577"/>
          <ac:spMkLst>
            <pc:docMk/>
            <pc:sldMk cId="3306579492" sldId="267"/>
            <ac:spMk id="2" creationId="{00000000-0000-0000-0000-000000000000}"/>
          </ac:spMkLst>
        </pc:spChg>
        <pc:graphicFrameChg chg="mod modGraphic">
          <ac:chgData name="Moon, Landon" userId="8d310769-62bf-4f31-b910-8fa4cef2fac6" providerId="ADAL" clId="{921E9741-55C4-44BD-9D83-8BD497262F20}" dt="2023-10-20T16:34:07.253" v="393" actId="20577"/>
          <ac:graphicFrameMkLst>
            <pc:docMk/>
            <pc:sldMk cId="3306579492" sldId="267"/>
            <ac:graphicFrameMk id="8" creationId="{00000000-0000-0000-0000-000000000000}"/>
          </ac:graphicFrameMkLst>
        </pc:graphicFrameChg>
      </pc:sldChg>
      <pc:sldChg chg="modSp mod">
        <pc:chgData name="Moon, Landon" userId="8d310769-62bf-4f31-b910-8fa4cef2fac6" providerId="ADAL" clId="{921E9741-55C4-44BD-9D83-8BD497262F20}" dt="2023-10-20T16:45:11.901" v="411" actId="20577"/>
        <pc:sldMkLst>
          <pc:docMk/>
          <pc:sldMk cId="2702432328" sldId="268"/>
        </pc:sldMkLst>
        <pc:spChg chg="mod">
          <ac:chgData name="Moon, Landon" userId="8d310769-62bf-4f31-b910-8fa4cef2fac6" providerId="ADAL" clId="{921E9741-55C4-44BD-9D83-8BD497262F20}" dt="2023-10-20T16:22:32.861" v="132" actId="27636"/>
          <ac:spMkLst>
            <pc:docMk/>
            <pc:sldMk cId="2702432328" sldId="268"/>
            <ac:spMk id="2" creationId="{00000000-0000-0000-0000-000000000000}"/>
          </ac:spMkLst>
        </pc:spChg>
        <pc:graphicFrameChg chg="modGraphic">
          <ac:chgData name="Moon, Landon" userId="8d310769-62bf-4f31-b910-8fa4cef2fac6" providerId="ADAL" clId="{921E9741-55C4-44BD-9D83-8BD497262F20}" dt="2023-10-20T16:45:11.901" v="411" actId="20577"/>
          <ac:graphicFrameMkLst>
            <pc:docMk/>
            <pc:sldMk cId="2702432328" sldId="268"/>
            <ac:graphicFrameMk id="8" creationId="{00000000-0000-0000-0000-000000000000}"/>
          </ac:graphicFrameMkLst>
        </pc:graphicFrameChg>
      </pc:sldChg>
    </pc:docChg>
  </pc:docChgLst>
  <pc:docChgLst>
    <pc:chgData name="Huynh, Nam Qui" userId="0e13cdd2-c586-4363-8702-6bdc35b652ca" providerId="ADAL" clId="{B6AB8A1A-96A1-0E47-ADD4-EC49CC076653}"/>
    <pc:docChg chg="modSld">
      <pc:chgData name="Huynh, Nam Qui" userId="0e13cdd2-c586-4363-8702-6bdc35b652ca" providerId="ADAL" clId="{B6AB8A1A-96A1-0E47-ADD4-EC49CC076653}" dt="2023-09-10T18:02:51.349" v="12" actId="1076"/>
      <pc:docMkLst>
        <pc:docMk/>
      </pc:docMkLst>
      <pc:sldChg chg="modSp">
        <pc:chgData name="Huynh, Nam Qui" userId="0e13cdd2-c586-4363-8702-6bdc35b652ca" providerId="ADAL" clId="{B6AB8A1A-96A1-0E47-ADD4-EC49CC076653}" dt="2023-09-10T18:02:51.349" v="12" actId="1076"/>
        <pc:sldMkLst>
          <pc:docMk/>
          <pc:sldMk cId="4177650836" sldId="256"/>
        </pc:sldMkLst>
        <pc:spChg chg="mod">
          <ac:chgData name="Huynh, Nam Qui" userId="0e13cdd2-c586-4363-8702-6bdc35b652ca" providerId="ADAL" clId="{B6AB8A1A-96A1-0E47-ADD4-EC49CC076653}" dt="2023-09-10T18:02:41.426" v="10" actId="20577"/>
          <ac:spMkLst>
            <pc:docMk/>
            <pc:sldMk cId="4177650836" sldId="256"/>
            <ac:spMk id="3" creationId="{00000000-0000-0000-0000-000000000000}"/>
          </ac:spMkLst>
        </pc:spChg>
        <pc:picChg chg="mod">
          <ac:chgData name="Huynh, Nam Qui" userId="0e13cdd2-c586-4363-8702-6bdc35b652ca" providerId="ADAL" clId="{B6AB8A1A-96A1-0E47-ADD4-EC49CC076653}" dt="2023-09-10T18:02:51.349" v="12" actId="1076"/>
          <ac:picMkLst>
            <pc:docMk/>
            <pc:sldMk cId="4177650836" sldId="256"/>
            <ac:picMk id="5" creationId="{77A28FD7-65FF-6F1F-C55F-A28265776F13}"/>
          </ac:picMkLst>
        </pc:picChg>
      </pc:sldChg>
    </pc:docChg>
  </pc:docChgLst>
  <pc:docChgLst>
    <pc:chgData name="Huynh, Nam Qui" userId="S::nam.huynh@mavs.uta.edu::0e13cdd2-c586-4363-8702-6bdc35b652ca" providerId="AD" clId="Web-{41AA879A-1844-1263-04AF-E95505C10E8E}"/>
    <pc:docChg chg="modSld">
      <pc:chgData name="Huynh, Nam Qui" userId="S::nam.huynh@mavs.uta.edu::0e13cdd2-c586-4363-8702-6bdc35b652ca" providerId="AD" clId="Web-{41AA879A-1844-1263-04AF-E95505C10E8E}" dt="2023-11-10T17:15:19.080" v="15" actId="20577"/>
      <pc:docMkLst>
        <pc:docMk/>
      </pc:docMkLst>
      <pc:sldChg chg="modSp">
        <pc:chgData name="Huynh, Nam Qui" userId="S::nam.huynh@mavs.uta.edu::0e13cdd2-c586-4363-8702-6bdc35b652ca" providerId="AD" clId="Web-{41AA879A-1844-1263-04AF-E95505C10E8E}" dt="2023-11-10T17:15:19.080" v="15" actId="20577"/>
        <pc:sldMkLst>
          <pc:docMk/>
          <pc:sldMk cId="143198058" sldId="262"/>
        </pc:sldMkLst>
        <pc:spChg chg="mod">
          <ac:chgData name="Huynh, Nam Qui" userId="S::nam.huynh@mavs.uta.edu::0e13cdd2-c586-4363-8702-6bdc35b652ca" providerId="AD" clId="Web-{41AA879A-1844-1263-04AF-E95505C10E8E}" dt="2023-11-10T17:15:19.080" v="15" actId="20577"/>
          <ac:spMkLst>
            <pc:docMk/>
            <pc:sldMk cId="143198058" sldId="262"/>
            <ac:spMk id="3" creationId="{00000000-0000-0000-0000-000000000000}"/>
          </ac:spMkLst>
        </pc:spChg>
      </pc:sldChg>
    </pc:docChg>
  </pc:docChgLst>
  <pc:docChgLst>
    <pc:chgData name="Holz, Jacob N" userId="b4c65ad8-6bcf-4c02-9395-e2bbf54dd866" providerId="ADAL" clId="{611C59A6-F748-4189-968A-002EEBDE1C0D}"/>
    <pc:docChg chg="modSld">
      <pc:chgData name="Holz, Jacob N" userId="b4c65ad8-6bcf-4c02-9395-e2bbf54dd866" providerId="ADAL" clId="{611C59A6-F748-4189-968A-002EEBDE1C0D}" dt="2023-10-13T18:37:21.928" v="0"/>
      <pc:docMkLst>
        <pc:docMk/>
      </pc:docMkLst>
      <pc:sldChg chg="modSp">
        <pc:chgData name="Holz, Jacob N" userId="b4c65ad8-6bcf-4c02-9395-e2bbf54dd866" providerId="ADAL" clId="{611C59A6-F748-4189-968A-002EEBDE1C0D}" dt="2023-10-13T18:37:21.928" v="0"/>
        <pc:sldMkLst>
          <pc:docMk/>
          <pc:sldMk cId="1866311958" sldId="258"/>
        </pc:sldMkLst>
        <pc:graphicFrameChg chg="mod">
          <ac:chgData name="Holz, Jacob N" userId="b4c65ad8-6bcf-4c02-9395-e2bbf54dd866" providerId="ADAL" clId="{611C59A6-F748-4189-968A-002EEBDE1C0D}" dt="2023-10-13T18:37:21.928" v="0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</pc:docChg>
  </pc:docChgLst>
  <pc:docChgLst>
    <pc:chgData name="Lavin, Gilbert James" userId="c9c083b7-c248-4a03-8550-ef5e4d6fb3f2" providerId="ADAL" clId="{526DCAF6-32E0-DB44-8F22-6109F1CCB8F0}"/>
    <pc:docChg chg="undo custSel addSld delSld modSld">
      <pc:chgData name="Lavin, Gilbert James" userId="c9c083b7-c248-4a03-8550-ef5e4d6fb3f2" providerId="ADAL" clId="{526DCAF6-32E0-DB44-8F22-6109F1CCB8F0}" dt="2023-09-08T17:16:09.722" v="11" actId="20577"/>
      <pc:docMkLst>
        <pc:docMk/>
      </pc:docMkLst>
      <pc:sldChg chg="modSp">
        <pc:chgData name="Lavin, Gilbert James" userId="c9c083b7-c248-4a03-8550-ef5e4d6fb3f2" providerId="ADAL" clId="{526DCAF6-32E0-DB44-8F22-6109F1CCB8F0}" dt="2023-09-08T17:16:09.722" v="11" actId="20577"/>
        <pc:sldMkLst>
          <pc:docMk/>
          <pc:sldMk cId="2436749050" sldId="263"/>
        </pc:sldMkLst>
        <pc:spChg chg="mod">
          <ac:chgData name="Lavin, Gilbert James" userId="c9c083b7-c248-4a03-8550-ef5e4d6fb3f2" providerId="ADAL" clId="{526DCAF6-32E0-DB44-8F22-6109F1CCB8F0}" dt="2023-09-08T17:16:09.722" v="11" actId="20577"/>
          <ac:spMkLst>
            <pc:docMk/>
            <pc:sldMk cId="2436749050" sldId="263"/>
            <ac:spMk id="3" creationId="{D7EAA788-DA1D-8BD0-904B-4F8350F60B7A}"/>
          </ac:spMkLst>
        </pc:spChg>
      </pc:sldChg>
      <pc:sldChg chg="new del">
        <pc:chgData name="Lavin, Gilbert James" userId="c9c083b7-c248-4a03-8550-ef5e4d6fb3f2" providerId="ADAL" clId="{526DCAF6-32E0-DB44-8F22-6109F1CCB8F0}" dt="2023-09-08T17:15:08.066" v="3" actId="680"/>
        <pc:sldMkLst>
          <pc:docMk/>
          <pc:sldMk cId="2374132964" sldId="265"/>
        </pc:sldMkLst>
      </pc:sldChg>
    </pc:docChg>
  </pc:docChgLst>
  <pc:docChgLst>
    <pc:chgData name="Moon, Landon" userId="S::lxm6270@mavs.uta.edu::8d310769-62bf-4f31-b910-8fa4cef2fac6" providerId="AD" clId="Web-{006BA382-5A9A-F423-5EEC-95BE6878327A}"/>
    <pc:docChg chg="modSld">
      <pc:chgData name="Moon, Landon" userId="S::lxm6270@mavs.uta.edu::8d310769-62bf-4f31-b910-8fa4cef2fac6" providerId="AD" clId="Web-{006BA382-5A9A-F423-5EEC-95BE6878327A}" dt="2023-09-08T17:53:25.922" v="301"/>
      <pc:docMkLst>
        <pc:docMk/>
      </pc:docMkLst>
      <pc:sldChg chg="modSp">
        <pc:chgData name="Moon, Landon" userId="S::lxm6270@mavs.uta.edu::8d310769-62bf-4f31-b910-8fa4cef2fac6" providerId="AD" clId="Web-{006BA382-5A9A-F423-5EEC-95BE6878327A}" dt="2023-09-08T17:53:25.922" v="301"/>
        <pc:sldMkLst>
          <pc:docMk/>
          <pc:sldMk cId="3946067218" sldId="266"/>
        </pc:sldMkLst>
        <pc:spChg chg="mod">
          <ac:chgData name="Moon, Landon" userId="S::lxm6270@mavs.uta.edu::8d310769-62bf-4f31-b910-8fa4cef2fac6" providerId="AD" clId="Web-{006BA382-5A9A-F423-5EEC-95BE6878327A}" dt="2023-09-08T17:48:46.397" v="21" actId="20577"/>
          <ac:spMkLst>
            <pc:docMk/>
            <pc:sldMk cId="3946067218" sldId="266"/>
            <ac:spMk id="2" creationId="{00000000-0000-0000-0000-000000000000}"/>
          </ac:spMkLst>
        </pc:spChg>
        <pc:graphicFrameChg chg="mod modGraphic">
          <ac:chgData name="Moon, Landon" userId="S::lxm6270@mavs.uta.edu::8d310769-62bf-4f31-b910-8fa4cef2fac6" providerId="AD" clId="Web-{006BA382-5A9A-F423-5EEC-95BE6878327A}" dt="2023-09-08T17:53:25.922" v="301"/>
          <ac:graphicFrameMkLst>
            <pc:docMk/>
            <pc:sldMk cId="3946067218" sldId="266"/>
            <ac:graphicFrameMk id="8" creationId="{00000000-0000-0000-0000-000000000000}"/>
          </ac:graphicFrameMkLst>
        </pc:graphicFrameChg>
      </pc:sldChg>
    </pc:docChg>
  </pc:docChgLst>
  <pc:docChgLst>
    <pc:chgData name="Holz, Jacob N" userId="b4c65ad8-6bcf-4c02-9395-e2bbf54dd866" providerId="ADAL" clId="{432D1555-9D13-4B9F-BF83-E8981ADFF3BC}"/>
    <pc:docChg chg="undo custSel modSld">
      <pc:chgData name="Holz, Jacob N" userId="b4c65ad8-6bcf-4c02-9395-e2bbf54dd866" providerId="ADAL" clId="{432D1555-9D13-4B9F-BF83-E8981ADFF3BC}" dt="2023-11-10T17:25:01.788" v="1531" actId="20577"/>
      <pc:docMkLst>
        <pc:docMk/>
      </pc:docMkLst>
      <pc:sldChg chg="modSp mod">
        <pc:chgData name="Holz, Jacob N" userId="b4c65ad8-6bcf-4c02-9395-e2bbf54dd866" providerId="ADAL" clId="{432D1555-9D13-4B9F-BF83-E8981ADFF3BC}" dt="2023-11-10T16:58:53.281" v="0" actId="20577"/>
        <pc:sldMkLst>
          <pc:docMk/>
          <pc:sldMk cId="4177650836" sldId="256"/>
        </pc:sldMkLst>
        <pc:spChg chg="mod">
          <ac:chgData name="Holz, Jacob N" userId="b4c65ad8-6bcf-4c02-9395-e2bbf54dd866" providerId="ADAL" clId="{432D1555-9D13-4B9F-BF83-E8981ADFF3BC}" dt="2023-11-10T16:58:53.281" v="0" actId="20577"/>
          <ac:spMkLst>
            <pc:docMk/>
            <pc:sldMk cId="4177650836" sldId="256"/>
            <ac:spMk id="2" creationId="{00000000-0000-0000-0000-000000000000}"/>
          </ac:spMkLst>
        </pc:spChg>
      </pc:sldChg>
      <pc:sldChg chg="modSp mod">
        <pc:chgData name="Holz, Jacob N" userId="b4c65ad8-6bcf-4c02-9395-e2bbf54dd866" providerId="ADAL" clId="{432D1555-9D13-4B9F-BF83-E8981ADFF3BC}" dt="2023-11-10T17:15:32.248" v="1059" actId="20577"/>
        <pc:sldMkLst>
          <pc:docMk/>
          <pc:sldMk cId="1866311958" sldId="258"/>
        </pc:sldMkLst>
        <pc:graphicFrameChg chg="modGraphic">
          <ac:chgData name="Holz, Jacob N" userId="b4c65ad8-6bcf-4c02-9395-e2bbf54dd866" providerId="ADAL" clId="{432D1555-9D13-4B9F-BF83-E8981ADFF3BC}" dt="2023-11-10T17:15:32.248" v="1059" actId="20577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modSp mod">
        <pc:chgData name="Holz, Jacob N" userId="b4c65ad8-6bcf-4c02-9395-e2bbf54dd866" providerId="ADAL" clId="{432D1555-9D13-4B9F-BF83-E8981ADFF3BC}" dt="2023-11-10T17:01:23.887" v="334" actId="20577"/>
        <pc:sldMkLst>
          <pc:docMk/>
          <pc:sldMk cId="3903453438" sldId="260"/>
        </pc:sldMkLst>
        <pc:spChg chg="mod">
          <ac:chgData name="Holz, Jacob N" userId="b4c65ad8-6bcf-4c02-9395-e2bbf54dd866" providerId="ADAL" clId="{432D1555-9D13-4B9F-BF83-E8981ADFF3BC}" dt="2023-11-10T17:01:23.887" v="334" actId="20577"/>
          <ac:spMkLst>
            <pc:docMk/>
            <pc:sldMk cId="3903453438" sldId="260"/>
            <ac:spMk id="3" creationId="{00000000-0000-0000-0000-000000000000}"/>
          </ac:spMkLst>
        </pc:spChg>
      </pc:sldChg>
      <pc:sldChg chg="modSp mod">
        <pc:chgData name="Holz, Jacob N" userId="b4c65ad8-6bcf-4c02-9395-e2bbf54dd866" providerId="ADAL" clId="{432D1555-9D13-4B9F-BF83-E8981ADFF3BC}" dt="2023-11-10T17:25:01.788" v="1531" actId="20577"/>
        <pc:sldMkLst>
          <pc:docMk/>
          <pc:sldMk cId="143198058" sldId="262"/>
        </pc:sldMkLst>
        <pc:spChg chg="mod">
          <ac:chgData name="Holz, Jacob N" userId="b4c65ad8-6bcf-4c02-9395-e2bbf54dd866" providerId="ADAL" clId="{432D1555-9D13-4B9F-BF83-E8981ADFF3BC}" dt="2023-11-10T17:25:01.788" v="1531" actId="20577"/>
          <ac:spMkLst>
            <pc:docMk/>
            <pc:sldMk cId="143198058" sldId="262"/>
            <ac:spMk id="3" creationId="{00000000-0000-0000-0000-000000000000}"/>
          </ac:spMkLst>
        </pc:spChg>
      </pc:sldChg>
      <pc:sldChg chg="modSp mod">
        <pc:chgData name="Holz, Jacob N" userId="b4c65ad8-6bcf-4c02-9395-e2bbf54dd866" providerId="ADAL" clId="{432D1555-9D13-4B9F-BF83-E8981ADFF3BC}" dt="2023-11-10T17:00:55.983" v="317" actId="313"/>
        <pc:sldMkLst>
          <pc:docMk/>
          <pc:sldMk cId="2436749050" sldId="263"/>
        </pc:sldMkLst>
        <pc:spChg chg="mod">
          <ac:chgData name="Holz, Jacob N" userId="b4c65ad8-6bcf-4c02-9395-e2bbf54dd866" providerId="ADAL" clId="{432D1555-9D13-4B9F-BF83-E8981ADFF3BC}" dt="2023-11-10T17:00:55.983" v="317" actId="313"/>
          <ac:spMkLst>
            <pc:docMk/>
            <pc:sldMk cId="2436749050" sldId="263"/>
            <ac:spMk id="3" creationId="{D7EAA788-DA1D-8BD0-904B-4F8350F60B7A}"/>
          </ac:spMkLst>
        </pc:spChg>
      </pc:sldChg>
      <pc:sldChg chg="modSp mod">
        <pc:chgData name="Holz, Jacob N" userId="b4c65ad8-6bcf-4c02-9395-e2bbf54dd866" providerId="ADAL" clId="{432D1555-9D13-4B9F-BF83-E8981ADFF3BC}" dt="2023-11-10T17:12:10.730" v="1055" actId="2165"/>
        <pc:sldMkLst>
          <pc:docMk/>
          <pc:sldMk cId="3946067218" sldId="266"/>
        </pc:sldMkLst>
        <pc:spChg chg="mod">
          <ac:chgData name="Holz, Jacob N" userId="b4c65ad8-6bcf-4c02-9395-e2bbf54dd866" providerId="ADAL" clId="{432D1555-9D13-4B9F-BF83-E8981ADFF3BC}" dt="2023-11-10T17:03:50.770" v="463" actId="20577"/>
          <ac:spMkLst>
            <pc:docMk/>
            <pc:sldMk cId="3946067218" sldId="266"/>
            <ac:spMk id="2" creationId="{00000000-0000-0000-0000-000000000000}"/>
          </ac:spMkLst>
        </pc:spChg>
        <pc:graphicFrameChg chg="modGraphic">
          <ac:chgData name="Holz, Jacob N" userId="b4c65ad8-6bcf-4c02-9395-e2bbf54dd866" providerId="ADAL" clId="{432D1555-9D13-4B9F-BF83-E8981ADFF3BC}" dt="2023-11-10T17:12:10.730" v="1055" actId="2165"/>
          <ac:graphicFrameMkLst>
            <pc:docMk/>
            <pc:sldMk cId="3946067218" sldId="266"/>
            <ac:graphicFrameMk id="8" creationId="{00000000-0000-0000-0000-000000000000}"/>
          </ac:graphicFrameMkLst>
        </pc:graphicFrameChg>
      </pc:sldChg>
      <pc:sldChg chg="modSp mod">
        <pc:chgData name="Holz, Jacob N" userId="b4c65ad8-6bcf-4c02-9395-e2bbf54dd866" providerId="ADAL" clId="{432D1555-9D13-4B9F-BF83-E8981ADFF3BC}" dt="2023-11-10T17:06:48.979" v="702" actId="20577"/>
        <pc:sldMkLst>
          <pc:docMk/>
          <pc:sldMk cId="3306579492" sldId="267"/>
        </pc:sldMkLst>
        <pc:spChg chg="mod">
          <ac:chgData name="Holz, Jacob N" userId="b4c65ad8-6bcf-4c02-9395-e2bbf54dd866" providerId="ADAL" clId="{432D1555-9D13-4B9F-BF83-E8981ADFF3BC}" dt="2023-11-10T17:04:14.133" v="470" actId="27636"/>
          <ac:spMkLst>
            <pc:docMk/>
            <pc:sldMk cId="3306579492" sldId="267"/>
            <ac:spMk id="2" creationId="{00000000-0000-0000-0000-000000000000}"/>
          </ac:spMkLst>
        </pc:spChg>
        <pc:graphicFrameChg chg="modGraphic">
          <ac:chgData name="Holz, Jacob N" userId="b4c65ad8-6bcf-4c02-9395-e2bbf54dd866" providerId="ADAL" clId="{432D1555-9D13-4B9F-BF83-E8981ADFF3BC}" dt="2023-11-10T17:06:48.979" v="702" actId="20577"/>
          <ac:graphicFrameMkLst>
            <pc:docMk/>
            <pc:sldMk cId="3306579492" sldId="267"/>
            <ac:graphicFrameMk id="8" creationId="{00000000-0000-0000-0000-000000000000}"/>
          </ac:graphicFrameMkLst>
        </pc:graphicFrameChg>
      </pc:sldChg>
      <pc:sldChg chg="modSp mod">
        <pc:chgData name="Holz, Jacob N" userId="b4c65ad8-6bcf-4c02-9395-e2bbf54dd866" providerId="ADAL" clId="{432D1555-9D13-4B9F-BF83-E8981ADFF3BC}" dt="2023-11-10T17:08:48.134" v="874" actId="20577"/>
        <pc:sldMkLst>
          <pc:docMk/>
          <pc:sldMk cId="2702432328" sldId="268"/>
        </pc:sldMkLst>
        <pc:spChg chg="mod">
          <ac:chgData name="Holz, Jacob N" userId="b4c65ad8-6bcf-4c02-9395-e2bbf54dd866" providerId="ADAL" clId="{432D1555-9D13-4B9F-BF83-E8981ADFF3BC}" dt="2023-11-10T17:04:00.372" v="467" actId="27636"/>
          <ac:spMkLst>
            <pc:docMk/>
            <pc:sldMk cId="2702432328" sldId="268"/>
            <ac:spMk id="2" creationId="{00000000-0000-0000-0000-000000000000}"/>
          </ac:spMkLst>
        </pc:spChg>
        <pc:graphicFrameChg chg="modGraphic">
          <ac:chgData name="Holz, Jacob N" userId="b4c65ad8-6bcf-4c02-9395-e2bbf54dd866" providerId="ADAL" clId="{432D1555-9D13-4B9F-BF83-E8981ADFF3BC}" dt="2023-11-10T17:08:48.134" v="874" actId="20577"/>
          <ac:graphicFrameMkLst>
            <pc:docMk/>
            <pc:sldMk cId="2702432328" sldId="268"/>
            <ac:graphicFrameMk id="8" creationId="{00000000-0000-0000-0000-000000000000}"/>
          </ac:graphicFrameMkLst>
        </pc:graphicFrameChg>
      </pc:sldChg>
    </pc:docChg>
  </pc:docChgLst>
  <pc:docChgLst>
    <pc:chgData name="Moon, Landon" userId="S::lxm6270@mavs.uta.edu::8d310769-62bf-4f31-b910-8fa4cef2fac6" providerId="AD" clId="Web-{5D18964C-24B3-A9C7-5349-2EA32F87F290}"/>
    <pc:docChg chg="modSld">
      <pc:chgData name="Moon, Landon" userId="S::lxm6270@mavs.uta.edu::8d310769-62bf-4f31-b910-8fa4cef2fac6" providerId="AD" clId="Web-{5D18964C-24B3-A9C7-5349-2EA32F87F290}" dt="2023-09-08T18:05:16.198" v="111" actId="20577"/>
      <pc:docMkLst>
        <pc:docMk/>
      </pc:docMkLst>
      <pc:sldChg chg="modSp">
        <pc:chgData name="Moon, Landon" userId="S::lxm6270@mavs.uta.edu::8d310769-62bf-4f31-b910-8fa4cef2fac6" providerId="AD" clId="Web-{5D18964C-24B3-A9C7-5349-2EA32F87F290}" dt="2023-09-08T18:00:03.187" v="94"/>
        <pc:sldMkLst>
          <pc:docMk/>
          <pc:sldMk cId="1866311958" sldId="258"/>
        </pc:sldMkLst>
        <pc:graphicFrameChg chg="mod modGraphic">
          <ac:chgData name="Moon, Landon" userId="S::lxm6270@mavs.uta.edu::8d310769-62bf-4f31-b910-8fa4cef2fac6" providerId="AD" clId="Web-{5D18964C-24B3-A9C7-5349-2EA32F87F290}" dt="2023-09-08T18:00:03.187" v="94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modSp">
        <pc:chgData name="Moon, Landon" userId="S::lxm6270@mavs.uta.edu::8d310769-62bf-4f31-b910-8fa4cef2fac6" providerId="AD" clId="Web-{5D18964C-24B3-A9C7-5349-2EA32F87F290}" dt="2023-09-08T18:05:16.198" v="111" actId="20577"/>
        <pc:sldMkLst>
          <pc:docMk/>
          <pc:sldMk cId="3903453438" sldId="260"/>
        </pc:sldMkLst>
        <pc:spChg chg="mod">
          <ac:chgData name="Moon, Landon" userId="S::lxm6270@mavs.uta.edu::8d310769-62bf-4f31-b910-8fa4cef2fac6" providerId="AD" clId="Web-{5D18964C-24B3-A9C7-5349-2EA32F87F290}" dt="2023-09-08T18:05:16.198" v="111" actId="20577"/>
          <ac:spMkLst>
            <pc:docMk/>
            <pc:sldMk cId="3903453438" sldId="260"/>
            <ac:spMk id="2" creationId="{00000000-0000-0000-0000-000000000000}"/>
          </ac:spMkLst>
        </pc:spChg>
        <pc:spChg chg="mod">
          <ac:chgData name="Moon, Landon" userId="S::lxm6270@mavs.uta.edu::8d310769-62bf-4f31-b910-8fa4cef2fac6" providerId="AD" clId="Web-{5D18964C-24B3-A9C7-5349-2EA32F87F290}" dt="2023-09-08T18:05:08.385" v="110" actId="20577"/>
          <ac:spMkLst>
            <pc:docMk/>
            <pc:sldMk cId="3903453438" sldId="260"/>
            <ac:spMk id="3" creationId="{00000000-0000-0000-0000-000000000000}"/>
          </ac:spMkLst>
        </pc:spChg>
      </pc:sldChg>
      <pc:sldChg chg="modSp">
        <pc:chgData name="Moon, Landon" userId="S::lxm6270@mavs.uta.edu::8d310769-62bf-4f31-b910-8fa4cef2fac6" providerId="AD" clId="Web-{5D18964C-24B3-A9C7-5349-2EA32F87F290}" dt="2023-09-08T18:04:40.228" v="109" actId="20577"/>
        <pc:sldMkLst>
          <pc:docMk/>
          <pc:sldMk cId="143198058" sldId="262"/>
        </pc:sldMkLst>
        <pc:spChg chg="mod">
          <ac:chgData name="Moon, Landon" userId="S::lxm6270@mavs.uta.edu::8d310769-62bf-4f31-b910-8fa4cef2fac6" providerId="AD" clId="Web-{5D18964C-24B3-A9C7-5349-2EA32F87F290}" dt="2023-09-08T18:04:40.228" v="109" actId="20577"/>
          <ac:spMkLst>
            <pc:docMk/>
            <pc:sldMk cId="143198058" sldId="262"/>
            <ac:spMk id="3" creationId="{00000000-0000-0000-0000-000000000000}"/>
          </ac:spMkLst>
        </pc:spChg>
      </pc:sldChg>
      <pc:sldChg chg="modSp">
        <pc:chgData name="Moon, Landon" userId="S::lxm6270@mavs.uta.edu::8d310769-62bf-4f31-b910-8fa4cef2fac6" providerId="AD" clId="Web-{5D18964C-24B3-A9C7-5349-2EA32F87F290}" dt="2023-09-08T18:03:27.569" v="108" actId="14100"/>
        <pc:sldMkLst>
          <pc:docMk/>
          <pc:sldMk cId="2436749050" sldId="263"/>
        </pc:sldMkLst>
        <pc:spChg chg="mod">
          <ac:chgData name="Moon, Landon" userId="S::lxm6270@mavs.uta.edu::8d310769-62bf-4f31-b910-8fa4cef2fac6" providerId="AD" clId="Web-{5D18964C-24B3-A9C7-5349-2EA32F87F290}" dt="2023-09-08T18:03:27.569" v="108" actId="14100"/>
          <ac:spMkLst>
            <pc:docMk/>
            <pc:sldMk cId="2436749050" sldId="263"/>
            <ac:spMk id="2" creationId="{672D8B38-C52F-F259-A0A3-FCCE6B428485}"/>
          </ac:spMkLst>
        </pc:spChg>
        <pc:spChg chg="mod">
          <ac:chgData name="Moon, Landon" userId="S::lxm6270@mavs.uta.edu::8d310769-62bf-4f31-b910-8fa4cef2fac6" providerId="AD" clId="Web-{5D18964C-24B3-A9C7-5349-2EA32F87F290}" dt="2023-09-08T18:02:59.912" v="104" actId="20577"/>
          <ac:spMkLst>
            <pc:docMk/>
            <pc:sldMk cId="2436749050" sldId="263"/>
            <ac:spMk id="3" creationId="{D7EAA788-DA1D-8BD0-904B-4F8350F60B7A}"/>
          </ac:spMkLst>
        </pc:spChg>
      </pc:sldChg>
      <pc:sldChg chg="modSp">
        <pc:chgData name="Moon, Landon" userId="S::lxm6270@mavs.uta.edu::8d310769-62bf-4f31-b910-8fa4cef2fac6" providerId="AD" clId="Web-{5D18964C-24B3-A9C7-5349-2EA32F87F290}" dt="2023-09-08T18:02:43.036" v="103" actId="1076"/>
        <pc:sldMkLst>
          <pc:docMk/>
          <pc:sldMk cId="3946067218" sldId="266"/>
        </pc:sldMkLst>
        <pc:spChg chg="mod">
          <ac:chgData name="Moon, Landon" userId="S::lxm6270@mavs.uta.edu::8d310769-62bf-4f31-b910-8fa4cef2fac6" providerId="AD" clId="Web-{5D18964C-24B3-A9C7-5349-2EA32F87F290}" dt="2023-09-08T18:00:49.845" v="96" actId="1076"/>
          <ac:spMkLst>
            <pc:docMk/>
            <pc:sldMk cId="3946067218" sldId="266"/>
            <ac:spMk id="3" creationId="{CC9C7835-C995-8359-00EC-6B732EAE40B5}"/>
          </ac:spMkLst>
        </pc:spChg>
        <pc:graphicFrameChg chg="mod modGraphic">
          <ac:chgData name="Moon, Landon" userId="S::lxm6270@mavs.uta.edu::8d310769-62bf-4f31-b910-8fa4cef2fac6" providerId="AD" clId="Web-{5D18964C-24B3-A9C7-5349-2EA32F87F290}" dt="2023-09-08T18:02:43.036" v="103" actId="1076"/>
          <ac:graphicFrameMkLst>
            <pc:docMk/>
            <pc:sldMk cId="3946067218" sldId="266"/>
            <ac:graphicFrameMk id="8" creationId="{00000000-0000-0000-0000-000000000000}"/>
          </ac:graphicFrameMkLst>
        </pc:graphicFrameChg>
      </pc:sldChg>
      <pc:sldChg chg="modSp">
        <pc:chgData name="Moon, Landon" userId="S::lxm6270@mavs.uta.edu::8d310769-62bf-4f31-b910-8fa4cef2fac6" providerId="AD" clId="Web-{5D18964C-24B3-A9C7-5349-2EA32F87F290}" dt="2023-09-08T18:02:34.083" v="102" actId="1076"/>
        <pc:sldMkLst>
          <pc:docMk/>
          <pc:sldMk cId="3306579492" sldId="267"/>
        </pc:sldMkLst>
        <pc:spChg chg="mod">
          <ac:chgData name="Moon, Landon" userId="S::lxm6270@mavs.uta.edu::8d310769-62bf-4f31-b910-8fa4cef2fac6" providerId="AD" clId="Web-{5D18964C-24B3-A9C7-5349-2EA32F87F290}" dt="2023-09-08T18:02:12.973" v="101" actId="20577"/>
          <ac:spMkLst>
            <pc:docMk/>
            <pc:sldMk cId="3306579492" sldId="267"/>
            <ac:spMk id="2" creationId="{00000000-0000-0000-0000-000000000000}"/>
          </ac:spMkLst>
        </pc:spChg>
        <pc:spChg chg="mod">
          <ac:chgData name="Moon, Landon" userId="S::lxm6270@mavs.uta.edu::8d310769-62bf-4f31-b910-8fa4cef2fac6" providerId="AD" clId="Web-{5D18964C-24B3-A9C7-5349-2EA32F87F290}" dt="2023-09-08T18:00:56.455" v="98" actId="1076"/>
          <ac:spMkLst>
            <pc:docMk/>
            <pc:sldMk cId="3306579492" sldId="267"/>
            <ac:spMk id="3" creationId="{CC9C7835-C995-8359-00EC-6B732EAE40B5}"/>
          </ac:spMkLst>
        </pc:spChg>
        <pc:graphicFrameChg chg="mod">
          <ac:chgData name="Moon, Landon" userId="S::lxm6270@mavs.uta.edu::8d310769-62bf-4f31-b910-8fa4cef2fac6" providerId="AD" clId="Web-{5D18964C-24B3-A9C7-5349-2EA32F87F290}" dt="2023-09-08T18:02:34.083" v="102" actId="1076"/>
          <ac:graphicFrameMkLst>
            <pc:docMk/>
            <pc:sldMk cId="3306579492" sldId="267"/>
            <ac:graphicFrameMk id="8" creationId="{00000000-0000-0000-0000-000000000000}"/>
          </ac:graphicFrameMkLst>
        </pc:graphicFrameChg>
      </pc:sldChg>
    </pc:docChg>
  </pc:docChgLst>
  <pc:docChgLst>
    <pc:chgData name="Huynh, Nam Qui" userId="S::nam.huynh@mavs.uta.edu::0e13cdd2-c586-4363-8702-6bdc35b652ca" providerId="AD" clId="Web-{9A58F5A4-4BFD-52D6-935D-17F385F19A04}"/>
    <pc:docChg chg="modSld">
      <pc:chgData name="Huynh, Nam Qui" userId="S::nam.huynh@mavs.uta.edu::0e13cdd2-c586-4363-8702-6bdc35b652ca" providerId="AD" clId="Web-{9A58F5A4-4BFD-52D6-935D-17F385F19A04}" dt="2023-10-20T16:45:02.333" v="239"/>
      <pc:docMkLst>
        <pc:docMk/>
      </pc:docMkLst>
      <pc:sldChg chg="modSp">
        <pc:chgData name="Huynh, Nam Qui" userId="S::nam.huynh@mavs.uta.edu::0e13cdd2-c586-4363-8702-6bdc35b652ca" providerId="AD" clId="Web-{9A58F5A4-4BFD-52D6-935D-17F385F19A04}" dt="2023-10-20T16:31:19.287" v="21" actId="20577"/>
        <pc:sldMkLst>
          <pc:docMk/>
          <pc:sldMk cId="4177650836" sldId="256"/>
        </pc:sldMkLst>
        <pc:spChg chg="mod">
          <ac:chgData name="Huynh, Nam Qui" userId="S::nam.huynh@mavs.uta.edu::0e13cdd2-c586-4363-8702-6bdc35b652ca" providerId="AD" clId="Web-{9A58F5A4-4BFD-52D6-935D-17F385F19A04}" dt="2023-10-20T16:31:19.287" v="21" actId="20577"/>
          <ac:spMkLst>
            <pc:docMk/>
            <pc:sldMk cId="4177650836" sldId="256"/>
            <ac:spMk id="2" creationId="{00000000-0000-0000-0000-000000000000}"/>
          </ac:spMkLst>
        </pc:spChg>
      </pc:sldChg>
      <pc:sldChg chg="modSp">
        <pc:chgData name="Huynh, Nam Qui" userId="S::nam.huynh@mavs.uta.edu::0e13cdd2-c586-4363-8702-6bdc35b652ca" providerId="AD" clId="Web-{9A58F5A4-4BFD-52D6-935D-17F385F19A04}" dt="2023-10-20T16:41:50.341" v="153"/>
        <pc:sldMkLst>
          <pc:docMk/>
          <pc:sldMk cId="1866311958" sldId="258"/>
        </pc:sldMkLst>
        <pc:graphicFrameChg chg="mod modGraphic">
          <ac:chgData name="Huynh, Nam Qui" userId="S::nam.huynh@mavs.uta.edu::0e13cdd2-c586-4363-8702-6bdc35b652ca" providerId="AD" clId="Web-{9A58F5A4-4BFD-52D6-935D-17F385F19A04}" dt="2023-10-20T16:41:50.341" v="153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modSp">
        <pc:chgData name="Huynh, Nam Qui" userId="S::nam.huynh@mavs.uta.edu::0e13cdd2-c586-4363-8702-6bdc35b652ca" providerId="AD" clId="Web-{9A58F5A4-4BFD-52D6-935D-17F385F19A04}" dt="2023-10-20T16:43:09.375" v="207"/>
        <pc:sldMkLst>
          <pc:docMk/>
          <pc:sldMk cId="3946067218" sldId="266"/>
        </pc:sldMkLst>
        <pc:graphicFrameChg chg="mod modGraphic">
          <ac:chgData name="Huynh, Nam Qui" userId="S::nam.huynh@mavs.uta.edu::0e13cdd2-c586-4363-8702-6bdc35b652ca" providerId="AD" clId="Web-{9A58F5A4-4BFD-52D6-935D-17F385F19A04}" dt="2023-10-20T16:43:09.375" v="207"/>
          <ac:graphicFrameMkLst>
            <pc:docMk/>
            <pc:sldMk cId="3946067218" sldId="266"/>
            <ac:graphicFrameMk id="8" creationId="{00000000-0000-0000-0000-000000000000}"/>
          </ac:graphicFrameMkLst>
        </pc:graphicFrameChg>
      </pc:sldChg>
      <pc:sldChg chg="modSp">
        <pc:chgData name="Huynh, Nam Qui" userId="S::nam.huynh@mavs.uta.edu::0e13cdd2-c586-4363-8702-6bdc35b652ca" providerId="AD" clId="Web-{9A58F5A4-4BFD-52D6-935D-17F385F19A04}" dt="2023-10-20T16:45:02.333" v="239"/>
        <pc:sldMkLst>
          <pc:docMk/>
          <pc:sldMk cId="2702432328" sldId="268"/>
        </pc:sldMkLst>
        <pc:graphicFrameChg chg="mod modGraphic">
          <ac:chgData name="Huynh, Nam Qui" userId="S::nam.huynh@mavs.uta.edu::0e13cdd2-c586-4363-8702-6bdc35b652ca" providerId="AD" clId="Web-{9A58F5A4-4BFD-52D6-935D-17F385F19A04}" dt="2023-10-20T16:45:02.333" v="239"/>
          <ac:graphicFrameMkLst>
            <pc:docMk/>
            <pc:sldMk cId="2702432328" sldId="268"/>
            <ac:graphicFrameMk id="8" creationId="{00000000-0000-0000-0000-000000000000}"/>
          </ac:graphicFrameMkLst>
        </pc:graphicFrameChg>
      </pc:sldChg>
    </pc:docChg>
  </pc:docChgLst>
  <pc:docChgLst>
    <pc:chgData name="Steach, Parker Brandon" userId="S::parker.steach@mavs.uta.edu::bc5b7308-8cdd-45ea-abf3-05b013655bca" providerId="AD" clId="Web-{12A72F07-924A-40F3-A77F-96C86C72CE37}"/>
    <pc:docChg chg="modSld">
      <pc:chgData name="Steach, Parker Brandon" userId="S::parker.steach@mavs.uta.edu::bc5b7308-8cdd-45ea-abf3-05b013655bca" providerId="AD" clId="Web-{12A72F07-924A-40F3-A77F-96C86C72CE37}" dt="2023-11-10T17:25:18.126" v="3"/>
      <pc:docMkLst>
        <pc:docMk/>
      </pc:docMkLst>
      <pc:sldChg chg="modSp">
        <pc:chgData name="Steach, Parker Brandon" userId="S::parker.steach@mavs.uta.edu::bc5b7308-8cdd-45ea-abf3-05b013655bca" providerId="AD" clId="Web-{12A72F07-924A-40F3-A77F-96C86C72CE37}" dt="2023-11-10T17:25:18.126" v="3"/>
        <pc:sldMkLst>
          <pc:docMk/>
          <pc:sldMk cId="3306579492" sldId="267"/>
        </pc:sldMkLst>
        <pc:graphicFrameChg chg="mod modGraphic">
          <ac:chgData name="Steach, Parker Brandon" userId="S::parker.steach@mavs.uta.edu::bc5b7308-8cdd-45ea-abf3-05b013655bca" providerId="AD" clId="Web-{12A72F07-924A-40F3-A77F-96C86C72CE37}" dt="2023-11-10T17:25:18.126" v="3"/>
          <ac:graphicFrameMkLst>
            <pc:docMk/>
            <pc:sldMk cId="3306579492" sldId="267"/>
            <ac:graphicFrameMk id="8" creationId="{00000000-0000-0000-0000-000000000000}"/>
          </ac:graphicFrameMkLst>
        </pc:graphicFrameChg>
      </pc:sldChg>
    </pc:docChg>
  </pc:docChgLst>
  <pc:docChgLst>
    <pc:chgData name="Holz, Jacob N" userId="b4c65ad8-6bcf-4c02-9395-e2bbf54dd866" providerId="ADAL" clId="{4ED3BA16-A550-4715-86DF-9ACF33CFDB26}"/>
    <pc:docChg chg="undo custSel addSld modSld sldOrd">
      <pc:chgData name="Holz, Jacob N" userId="b4c65ad8-6bcf-4c02-9395-e2bbf54dd866" providerId="ADAL" clId="{4ED3BA16-A550-4715-86DF-9ACF33CFDB26}" dt="2023-09-29T16:20:41.747" v="1072" actId="478"/>
      <pc:docMkLst>
        <pc:docMk/>
      </pc:docMkLst>
      <pc:sldChg chg="modSp mod">
        <pc:chgData name="Holz, Jacob N" userId="b4c65ad8-6bcf-4c02-9395-e2bbf54dd866" providerId="ADAL" clId="{4ED3BA16-A550-4715-86DF-9ACF33CFDB26}" dt="2023-09-27T16:57:18.685" v="1" actId="20577"/>
        <pc:sldMkLst>
          <pc:docMk/>
          <pc:sldMk cId="4177650836" sldId="256"/>
        </pc:sldMkLst>
        <pc:spChg chg="mod">
          <ac:chgData name="Holz, Jacob N" userId="b4c65ad8-6bcf-4c02-9395-e2bbf54dd866" providerId="ADAL" clId="{4ED3BA16-A550-4715-86DF-9ACF33CFDB26}" dt="2023-09-27T16:57:18.685" v="1" actId="20577"/>
          <ac:spMkLst>
            <pc:docMk/>
            <pc:sldMk cId="4177650836" sldId="256"/>
            <ac:spMk id="2" creationId="{00000000-0000-0000-0000-000000000000}"/>
          </ac:spMkLst>
        </pc:spChg>
      </pc:sldChg>
      <pc:sldChg chg="modSp mod">
        <pc:chgData name="Holz, Jacob N" userId="b4c65ad8-6bcf-4c02-9395-e2bbf54dd866" providerId="ADAL" clId="{4ED3BA16-A550-4715-86DF-9ACF33CFDB26}" dt="2023-09-27T17:14:45.732" v="928" actId="14734"/>
        <pc:sldMkLst>
          <pc:docMk/>
          <pc:sldMk cId="1866311958" sldId="258"/>
        </pc:sldMkLst>
        <pc:graphicFrameChg chg="modGraphic">
          <ac:chgData name="Holz, Jacob N" userId="b4c65ad8-6bcf-4c02-9395-e2bbf54dd866" providerId="ADAL" clId="{4ED3BA16-A550-4715-86DF-9ACF33CFDB26}" dt="2023-09-27T17:14:45.732" v="928" actId="14734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modSp mod">
        <pc:chgData name="Holz, Jacob N" userId="b4c65ad8-6bcf-4c02-9395-e2bbf54dd866" providerId="ADAL" clId="{4ED3BA16-A550-4715-86DF-9ACF33CFDB26}" dt="2023-09-27T17:26:03.992" v="1071" actId="20577"/>
        <pc:sldMkLst>
          <pc:docMk/>
          <pc:sldMk cId="3903453438" sldId="260"/>
        </pc:sldMkLst>
        <pc:spChg chg="mod">
          <ac:chgData name="Holz, Jacob N" userId="b4c65ad8-6bcf-4c02-9395-e2bbf54dd866" providerId="ADAL" clId="{4ED3BA16-A550-4715-86DF-9ACF33CFDB26}" dt="2023-09-27T17:26:03.992" v="1071" actId="20577"/>
          <ac:spMkLst>
            <pc:docMk/>
            <pc:sldMk cId="3903453438" sldId="260"/>
            <ac:spMk id="3" creationId="{00000000-0000-0000-0000-000000000000}"/>
          </ac:spMkLst>
        </pc:spChg>
      </pc:sldChg>
      <pc:sldChg chg="modSp mod">
        <pc:chgData name="Holz, Jacob N" userId="b4c65ad8-6bcf-4c02-9395-e2bbf54dd866" providerId="ADAL" clId="{4ED3BA16-A550-4715-86DF-9ACF33CFDB26}" dt="2023-09-27T17:05:51.915" v="668" actId="20577"/>
        <pc:sldMkLst>
          <pc:docMk/>
          <pc:sldMk cId="143198058" sldId="262"/>
        </pc:sldMkLst>
        <pc:spChg chg="mod">
          <ac:chgData name="Holz, Jacob N" userId="b4c65ad8-6bcf-4c02-9395-e2bbf54dd866" providerId="ADAL" clId="{4ED3BA16-A550-4715-86DF-9ACF33CFDB26}" dt="2023-09-27T17:05:51.915" v="668" actId="20577"/>
          <ac:spMkLst>
            <pc:docMk/>
            <pc:sldMk cId="143198058" sldId="262"/>
            <ac:spMk id="3" creationId="{00000000-0000-0000-0000-000000000000}"/>
          </ac:spMkLst>
        </pc:spChg>
      </pc:sldChg>
      <pc:sldChg chg="delSp modSp mod">
        <pc:chgData name="Holz, Jacob N" userId="b4c65ad8-6bcf-4c02-9395-e2bbf54dd866" providerId="ADAL" clId="{4ED3BA16-A550-4715-86DF-9ACF33CFDB26}" dt="2023-09-29T16:20:41.747" v="1072" actId="478"/>
        <pc:sldMkLst>
          <pc:docMk/>
          <pc:sldMk cId="2436749050" sldId="263"/>
        </pc:sldMkLst>
        <pc:spChg chg="mod">
          <ac:chgData name="Holz, Jacob N" userId="b4c65ad8-6bcf-4c02-9395-e2bbf54dd866" providerId="ADAL" clId="{4ED3BA16-A550-4715-86DF-9ACF33CFDB26}" dt="2023-09-27T17:06:10.276" v="690" actId="20577"/>
          <ac:spMkLst>
            <pc:docMk/>
            <pc:sldMk cId="2436749050" sldId="263"/>
            <ac:spMk id="3" creationId="{D7EAA788-DA1D-8BD0-904B-4F8350F60B7A}"/>
          </ac:spMkLst>
        </pc:spChg>
        <pc:picChg chg="del">
          <ac:chgData name="Holz, Jacob N" userId="b4c65ad8-6bcf-4c02-9395-e2bbf54dd866" providerId="ADAL" clId="{4ED3BA16-A550-4715-86DF-9ACF33CFDB26}" dt="2023-09-29T16:20:41.747" v="1072" actId="478"/>
          <ac:picMkLst>
            <pc:docMk/>
            <pc:sldMk cId="2436749050" sldId="263"/>
            <ac:picMk id="4" creationId="{97B1534F-1839-4A75-9B3E-FFE66D276D00}"/>
          </ac:picMkLst>
        </pc:picChg>
      </pc:sldChg>
      <pc:sldChg chg="modSp mod ord">
        <pc:chgData name="Holz, Jacob N" userId="b4c65ad8-6bcf-4c02-9395-e2bbf54dd866" providerId="ADAL" clId="{4ED3BA16-A550-4715-86DF-9ACF33CFDB26}" dt="2023-09-27T17:14:24.986" v="925"/>
        <pc:sldMkLst>
          <pc:docMk/>
          <pc:sldMk cId="3946067218" sldId="266"/>
        </pc:sldMkLst>
        <pc:spChg chg="mod">
          <ac:chgData name="Holz, Jacob N" userId="b4c65ad8-6bcf-4c02-9395-e2bbf54dd866" providerId="ADAL" clId="{4ED3BA16-A550-4715-86DF-9ACF33CFDB26}" dt="2023-09-27T17:11:16.141" v="806" actId="14100"/>
          <ac:spMkLst>
            <pc:docMk/>
            <pc:sldMk cId="3946067218" sldId="266"/>
            <ac:spMk id="2" creationId="{00000000-0000-0000-0000-000000000000}"/>
          </ac:spMkLst>
        </pc:spChg>
        <pc:graphicFrameChg chg="modGraphic">
          <ac:chgData name="Holz, Jacob N" userId="b4c65ad8-6bcf-4c02-9395-e2bbf54dd866" providerId="ADAL" clId="{4ED3BA16-A550-4715-86DF-9ACF33CFDB26}" dt="2023-09-27T17:14:08.299" v="921" actId="20577"/>
          <ac:graphicFrameMkLst>
            <pc:docMk/>
            <pc:sldMk cId="3946067218" sldId="266"/>
            <ac:graphicFrameMk id="8" creationId="{00000000-0000-0000-0000-000000000000}"/>
          </ac:graphicFrameMkLst>
        </pc:graphicFrameChg>
      </pc:sldChg>
      <pc:sldChg chg="modSp mod ord">
        <pc:chgData name="Holz, Jacob N" userId="b4c65ad8-6bcf-4c02-9395-e2bbf54dd866" providerId="ADAL" clId="{4ED3BA16-A550-4715-86DF-9ACF33CFDB26}" dt="2023-09-27T17:14:26.740" v="927"/>
        <pc:sldMkLst>
          <pc:docMk/>
          <pc:sldMk cId="3306579492" sldId="267"/>
        </pc:sldMkLst>
        <pc:spChg chg="mod">
          <ac:chgData name="Holz, Jacob N" userId="b4c65ad8-6bcf-4c02-9395-e2bbf54dd866" providerId="ADAL" clId="{4ED3BA16-A550-4715-86DF-9ACF33CFDB26}" dt="2023-09-27T17:06:28.603" v="696" actId="20577"/>
          <ac:spMkLst>
            <pc:docMk/>
            <pc:sldMk cId="3306579492" sldId="267"/>
            <ac:spMk id="2" creationId="{00000000-0000-0000-0000-000000000000}"/>
          </ac:spMkLst>
        </pc:spChg>
        <pc:graphicFrameChg chg="modGraphic">
          <ac:chgData name="Holz, Jacob N" userId="b4c65ad8-6bcf-4c02-9395-e2bbf54dd866" providerId="ADAL" clId="{4ED3BA16-A550-4715-86DF-9ACF33CFDB26}" dt="2023-09-27T17:10:00.061" v="764" actId="113"/>
          <ac:graphicFrameMkLst>
            <pc:docMk/>
            <pc:sldMk cId="3306579492" sldId="267"/>
            <ac:graphicFrameMk id="8" creationId="{00000000-0000-0000-0000-000000000000}"/>
          </ac:graphicFrameMkLst>
        </pc:graphicFrameChg>
      </pc:sldChg>
      <pc:sldChg chg="delSp modSp add mod setBg delDesignElem">
        <pc:chgData name="Holz, Jacob N" userId="b4c65ad8-6bcf-4c02-9395-e2bbf54dd866" providerId="ADAL" clId="{4ED3BA16-A550-4715-86DF-9ACF33CFDB26}" dt="2023-09-27T17:17:46.580" v="1064" actId="20577"/>
        <pc:sldMkLst>
          <pc:docMk/>
          <pc:sldMk cId="2702432328" sldId="268"/>
        </pc:sldMkLst>
        <pc:spChg chg="mod">
          <ac:chgData name="Holz, Jacob N" userId="b4c65ad8-6bcf-4c02-9395-e2bbf54dd866" providerId="ADAL" clId="{4ED3BA16-A550-4715-86DF-9ACF33CFDB26}" dt="2023-09-27T17:14:57.095" v="930" actId="27636"/>
          <ac:spMkLst>
            <pc:docMk/>
            <pc:sldMk cId="2702432328" sldId="268"/>
            <ac:spMk id="2" creationId="{00000000-0000-0000-0000-000000000000}"/>
          </ac:spMkLst>
        </pc:spChg>
        <pc:spChg chg="del">
          <ac:chgData name="Holz, Jacob N" userId="b4c65ad8-6bcf-4c02-9395-e2bbf54dd866" providerId="ADAL" clId="{4ED3BA16-A550-4715-86DF-9ACF33CFDB26}" dt="2023-09-27T17:14:13.089" v="923"/>
          <ac:spMkLst>
            <pc:docMk/>
            <pc:sldMk cId="2702432328" sldId="268"/>
            <ac:spMk id="13" creationId="{D19BB8BE-1351-4D9B-B761-F84A0B5B6519}"/>
          </ac:spMkLst>
        </pc:spChg>
        <pc:graphicFrameChg chg="modGraphic">
          <ac:chgData name="Holz, Jacob N" userId="b4c65ad8-6bcf-4c02-9395-e2bbf54dd866" providerId="ADAL" clId="{4ED3BA16-A550-4715-86DF-9ACF33CFDB26}" dt="2023-09-27T17:17:46.580" v="1064" actId="20577"/>
          <ac:graphicFrameMkLst>
            <pc:docMk/>
            <pc:sldMk cId="2702432328" sldId="268"/>
            <ac:graphicFrameMk id="8" creationId="{00000000-0000-0000-0000-000000000000}"/>
          </ac:graphicFrameMkLst>
        </pc:graphicFrameChg>
      </pc:sldChg>
    </pc:docChg>
  </pc:docChgLst>
  <pc:docChgLst>
    <pc:chgData name="Moon, Landon" userId="S::lxm6270@mavs.uta.edu::8d310769-62bf-4f31-b910-8fa4cef2fac6" providerId="AD" clId="Web-{70BE1F42-0280-2D04-7C38-FBF07ECF2144}"/>
    <pc:docChg chg="modSld">
      <pc:chgData name="Moon, Landon" userId="S::lxm6270@mavs.uta.edu::8d310769-62bf-4f31-b910-8fa4cef2fac6" providerId="AD" clId="Web-{70BE1F42-0280-2D04-7C38-FBF07ECF2144}" dt="2023-09-08T17:57:56.838" v="220"/>
      <pc:docMkLst>
        <pc:docMk/>
      </pc:docMkLst>
      <pc:sldChg chg="modSp">
        <pc:chgData name="Moon, Landon" userId="S::lxm6270@mavs.uta.edu::8d310769-62bf-4f31-b910-8fa4cef2fac6" providerId="AD" clId="Web-{70BE1F42-0280-2D04-7C38-FBF07ECF2144}" dt="2023-09-08T17:57:56.838" v="220"/>
        <pc:sldMkLst>
          <pc:docMk/>
          <pc:sldMk cId="3946067218" sldId="266"/>
        </pc:sldMkLst>
        <pc:graphicFrameChg chg="mod modGraphic">
          <ac:chgData name="Moon, Landon" userId="S::lxm6270@mavs.uta.edu::8d310769-62bf-4f31-b910-8fa4cef2fac6" providerId="AD" clId="Web-{70BE1F42-0280-2D04-7C38-FBF07ECF2144}" dt="2023-09-08T17:57:56.838" v="220"/>
          <ac:graphicFrameMkLst>
            <pc:docMk/>
            <pc:sldMk cId="3946067218" sldId="266"/>
            <ac:graphicFrameMk id="8" creationId="{00000000-0000-0000-0000-000000000000}"/>
          </ac:graphicFrameMkLst>
        </pc:graphicFrameChg>
      </pc:sldChg>
    </pc:docChg>
  </pc:docChgLst>
  <pc:docChgLst>
    <pc:chgData name="Huynh, Nam Qui" userId="S::nam.huynh@mavs.uta.edu::0e13cdd2-c586-4363-8702-6bdc35b652ca" providerId="AD" clId="Web-{6E812F86-5F21-E5E8-CB00-1B50013E829A}"/>
    <pc:docChg chg="modSld sldOrd">
      <pc:chgData name="Huynh, Nam Qui" userId="S::nam.huynh@mavs.uta.edu::0e13cdd2-c586-4363-8702-6bdc35b652ca" providerId="AD" clId="Web-{6E812F86-5F21-E5E8-CB00-1B50013E829A}" dt="2023-09-27T17:01:02.589" v="73"/>
      <pc:docMkLst>
        <pc:docMk/>
      </pc:docMkLst>
      <pc:sldChg chg="modSp">
        <pc:chgData name="Huynh, Nam Qui" userId="S::nam.huynh@mavs.uta.edu::0e13cdd2-c586-4363-8702-6bdc35b652ca" providerId="AD" clId="Web-{6E812F86-5F21-E5E8-CB00-1B50013E829A}" dt="2023-09-27T16:58:36.974" v="2" actId="20577"/>
        <pc:sldMkLst>
          <pc:docMk/>
          <pc:sldMk cId="4177650836" sldId="256"/>
        </pc:sldMkLst>
        <pc:spChg chg="mod">
          <ac:chgData name="Huynh, Nam Qui" userId="S::nam.huynh@mavs.uta.edu::0e13cdd2-c586-4363-8702-6bdc35b652ca" providerId="AD" clId="Web-{6E812F86-5F21-E5E8-CB00-1B50013E829A}" dt="2023-09-27T16:58:36.974" v="2" actId="20577"/>
          <ac:spMkLst>
            <pc:docMk/>
            <pc:sldMk cId="4177650836" sldId="256"/>
            <ac:spMk id="3" creationId="{00000000-0000-0000-0000-000000000000}"/>
          </ac:spMkLst>
        </pc:spChg>
      </pc:sldChg>
      <pc:sldChg chg="modSp">
        <pc:chgData name="Huynh, Nam Qui" userId="S::nam.huynh@mavs.uta.edu::0e13cdd2-c586-4363-8702-6bdc35b652ca" providerId="AD" clId="Web-{6E812F86-5F21-E5E8-CB00-1B50013E829A}" dt="2023-09-27T16:59:14.726" v="72"/>
        <pc:sldMkLst>
          <pc:docMk/>
          <pc:sldMk cId="1866311958" sldId="258"/>
        </pc:sldMkLst>
        <pc:graphicFrameChg chg="mod modGraphic">
          <ac:chgData name="Huynh, Nam Qui" userId="S::nam.huynh@mavs.uta.edu::0e13cdd2-c586-4363-8702-6bdc35b652ca" providerId="AD" clId="Web-{6E812F86-5F21-E5E8-CB00-1B50013E829A}" dt="2023-09-27T16:59:14.726" v="72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ord">
        <pc:chgData name="Huynh, Nam Qui" userId="S::nam.huynh@mavs.uta.edu::0e13cdd2-c586-4363-8702-6bdc35b652ca" providerId="AD" clId="Web-{6E812F86-5F21-E5E8-CB00-1B50013E829A}" dt="2023-09-27T17:01:02.589" v="73"/>
        <pc:sldMkLst>
          <pc:docMk/>
          <pc:sldMk cId="3306579492" sldId="267"/>
        </pc:sldMkLst>
      </pc:sldChg>
    </pc:docChg>
  </pc:docChgLst>
  <pc:docChgLst>
    <pc:chgData name="Holz, Jacob N" userId="b4c65ad8-6bcf-4c02-9395-e2bbf54dd866" providerId="ADAL" clId="{31328433-A615-4553-9253-BC6982A417C6}"/>
    <pc:docChg chg="custSel modSld sldOrd">
      <pc:chgData name="Holz, Jacob N" userId="b4c65ad8-6bcf-4c02-9395-e2bbf54dd866" providerId="ADAL" clId="{31328433-A615-4553-9253-BC6982A417C6}" dt="2023-10-20T16:37:34.297" v="676" actId="1076"/>
      <pc:docMkLst>
        <pc:docMk/>
      </pc:docMkLst>
      <pc:sldChg chg="modSp mod">
        <pc:chgData name="Holz, Jacob N" userId="b4c65ad8-6bcf-4c02-9395-e2bbf54dd866" providerId="ADAL" clId="{31328433-A615-4553-9253-BC6982A417C6}" dt="2023-10-20T16:37:34.297" v="676" actId="1076"/>
        <pc:sldMkLst>
          <pc:docMk/>
          <pc:sldMk cId="1866311958" sldId="258"/>
        </pc:sldMkLst>
        <pc:graphicFrameChg chg="mod modGraphic">
          <ac:chgData name="Holz, Jacob N" userId="b4c65ad8-6bcf-4c02-9395-e2bbf54dd866" providerId="ADAL" clId="{31328433-A615-4553-9253-BC6982A417C6}" dt="2023-10-20T16:37:34.297" v="676" actId="1076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modSp mod">
        <pc:chgData name="Holz, Jacob N" userId="b4c65ad8-6bcf-4c02-9395-e2bbf54dd866" providerId="ADAL" clId="{31328433-A615-4553-9253-BC6982A417C6}" dt="2023-10-20T16:15:57.567" v="189" actId="20577"/>
        <pc:sldMkLst>
          <pc:docMk/>
          <pc:sldMk cId="3903453438" sldId="260"/>
        </pc:sldMkLst>
        <pc:spChg chg="mod">
          <ac:chgData name="Holz, Jacob N" userId="b4c65ad8-6bcf-4c02-9395-e2bbf54dd866" providerId="ADAL" clId="{31328433-A615-4553-9253-BC6982A417C6}" dt="2023-10-20T16:15:57.567" v="189" actId="20577"/>
          <ac:spMkLst>
            <pc:docMk/>
            <pc:sldMk cId="3903453438" sldId="260"/>
            <ac:spMk id="3" creationId="{00000000-0000-0000-0000-000000000000}"/>
          </ac:spMkLst>
        </pc:spChg>
      </pc:sldChg>
      <pc:sldChg chg="modSp mod">
        <pc:chgData name="Holz, Jacob N" userId="b4c65ad8-6bcf-4c02-9395-e2bbf54dd866" providerId="ADAL" clId="{31328433-A615-4553-9253-BC6982A417C6}" dt="2023-10-20T16:32:29.649" v="654" actId="20577"/>
        <pc:sldMkLst>
          <pc:docMk/>
          <pc:sldMk cId="143198058" sldId="262"/>
        </pc:sldMkLst>
        <pc:spChg chg="mod">
          <ac:chgData name="Holz, Jacob N" userId="b4c65ad8-6bcf-4c02-9395-e2bbf54dd866" providerId="ADAL" clId="{31328433-A615-4553-9253-BC6982A417C6}" dt="2023-10-20T16:32:29.649" v="654" actId="20577"/>
          <ac:spMkLst>
            <pc:docMk/>
            <pc:sldMk cId="143198058" sldId="262"/>
            <ac:spMk id="3" creationId="{00000000-0000-0000-0000-000000000000}"/>
          </ac:spMkLst>
        </pc:spChg>
      </pc:sldChg>
      <pc:sldChg chg="modSp mod ord">
        <pc:chgData name="Holz, Jacob N" userId="b4c65ad8-6bcf-4c02-9395-e2bbf54dd866" providerId="ADAL" clId="{31328433-A615-4553-9253-BC6982A417C6}" dt="2023-10-20T16:22:01.352" v="253"/>
        <pc:sldMkLst>
          <pc:docMk/>
          <pc:sldMk cId="2436749050" sldId="263"/>
        </pc:sldMkLst>
        <pc:spChg chg="mod">
          <ac:chgData name="Holz, Jacob N" userId="b4c65ad8-6bcf-4c02-9395-e2bbf54dd866" providerId="ADAL" clId="{31328433-A615-4553-9253-BC6982A417C6}" dt="2023-10-20T16:12:51.727" v="27" actId="20577"/>
          <ac:spMkLst>
            <pc:docMk/>
            <pc:sldMk cId="2436749050" sldId="263"/>
            <ac:spMk id="2" creationId="{672D8B38-C52F-F259-A0A3-FCCE6B428485}"/>
          </ac:spMkLst>
        </pc:spChg>
        <pc:spChg chg="mod">
          <ac:chgData name="Holz, Jacob N" userId="b4c65ad8-6bcf-4c02-9395-e2bbf54dd866" providerId="ADAL" clId="{31328433-A615-4553-9253-BC6982A417C6}" dt="2023-10-20T16:13:15.002" v="66" actId="27636"/>
          <ac:spMkLst>
            <pc:docMk/>
            <pc:sldMk cId="2436749050" sldId="263"/>
            <ac:spMk id="3" creationId="{D7EAA788-DA1D-8BD0-904B-4F8350F60B7A}"/>
          </ac:spMkLst>
        </pc:spChg>
      </pc:sldChg>
      <pc:sldChg chg="modSp mod">
        <pc:chgData name="Holz, Jacob N" userId="b4c65ad8-6bcf-4c02-9395-e2bbf54dd866" providerId="ADAL" clId="{31328433-A615-4553-9253-BC6982A417C6}" dt="2023-10-20T16:35:36.822" v="657" actId="113"/>
        <pc:sldMkLst>
          <pc:docMk/>
          <pc:sldMk cId="3946067218" sldId="266"/>
        </pc:sldMkLst>
        <pc:graphicFrameChg chg="modGraphic">
          <ac:chgData name="Holz, Jacob N" userId="b4c65ad8-6bcf-4c02-9395-e2bbf54dd866" providerId="ADAL" clId="{31328433-A615-4553-9253-BC6982A417C6}" dt="2023-10-20T16:35:36.822" v="657" actId="113"/>
          <ac:graphicFrameMkLst>
            <pc:docMk/>
            <pc:sldMk cId="3946067218" sldId="266"/>
            <ac:graphicFrameMk id="8" creationId="{00000000-0000-0000-0000-000000000000}"/>
          </ac:graphicFrameMkLst>
        </pc:graphicFrameChg>
      </pc:sldChg>
      <pc:sldChg chg="modSp mod">
        <pc:chgData name="Holz, Jacob N" userId="b4c65ad8-6bcf-4c02-9395-e2bbf54dd866" providerId="ADAL" clId="{31328433-A615-4553-9253-BC6982A417C6}" dt="2023-10-20T16:36:18.488" v="661" actId="14734"/>
        <pc:sldMkLst>
          <pc:docMk/>
          <pc:sldMk cId="3306579492" sldId="267"/>
        </pc:sldMkLst>
        <pc:graphicFrameChg chg="modGraphic">
          <ac:chgData name="Holz, Jacob N" userId="b4c65ad8-6bcf-4c02-9395-e2bbf54dd866" providerId="ADAL" clId="{31328433-A615-4553-9253-BC6982A417C6}" dt="2023-10-20T16:36:18.488" v="661" actId="14734"/>
          <ac:graphicFrameMkLst>
            <pc:docMk/>
            <pc:sldMk cId="3306579492" sldId="267"/>
            <ac:graphicFrameMk id="8" creationId="{00000000-0000-0000-0000-000000000000}"/>
          </ac:graphicFrameMkLst>
        </pc:graphicFrameChg>
      </pc:sldChg>
      <pc:sldChg chg="modSp mod">
        <pc:chgData name="Holz, Jacob N" userId="b4c65ad8-6bcf-4c02-9395-e2bbf54dd866" providerId="ADAL" clId="{31328433-A615-4553-9253-BC6982A417C6}" dt="2023-10-20T16:36:10.089" v="660" actId="20577"/>
        <pc:sldMkLst>
          <pc:docMk/>
          <pc:sldMk cId="2702432328" sldId="268"/>
        </pc:sldMkLst>
        <pc:graphicFrameChg chg="modGraphic">
          <ac:chgData name="Holz, Jacob N" userId="b4c65ad8-6bcf-4c02-9395-e2bbf54dd866" providerId="ADAL" clId="{31328433-A615-4553-9253-BC6982A417C6}" dt="2023-10-20T16:36:10.089" v="660" actId="20577"/>
          <ac:graphicFrameMkLst>
            <pc:docMk/>
            <pc:sldMk cId="2702432328" sldId="268"/>
            <ac:graphicFrameMk id="8" creationId="{00000000-0000-0000-0000-000000000000}"/>
          </ac:graphicFrameMkLst>
        </pc:graphicFrameChg>
      </pc:sldChg>
    </pc:docChg>
  </pc:docChgLst>
  <pc:docChgLst>
    <pc:chgData name="Huynh, Nam Qui" userId="S::nam.huynh@mavs.uta.edu::0e13cdd2-c586-4363-8702-6bdc35b652ca" providerId="AD" clId="Web-{9CFD7F22-FE22-44AC-8333-CEC8CD80862E}"/>
    <pc:docChg chg="modSld">
      <pc:chgData name="Huynh, Nam Qui" userId="S::nam.huynh@mavs.uta.edu::0e13cdd2-c586-4363-8702-6bdc35b652ca" providerId="AD" clId="Web-{9CFD7F22-FE22-44AC-8333-CEC8CD80862E}" dt="2023-09-08T17:03:14.374" v="19" actId="20577"/>
      <pc:docMkLst>
        <pc:docMk/>
      </pc:docMkLst>
      <pc:sldChg chg="modSp">
        <pc:chgData name="Huynh, Nam Qui" userId="S::nam.huynh@mavs.uta.edu::0e13cdd2-c586-4363-8702-6bdc35b652ca" providerId="AD" clId="Web-{9CFD7F22-FE22-44AC-8333-CEC8CD80862E}" dt="2023-09-08T17:03:14.374" v="19" actId="20577"/>
        <pc:sldMkLst>
          <pc:docMk/>
          <pc:sldMk cId="3903453438" sldId="260"/>
        </pc:sldMkLst>
        <pc:spChg chg="mod">
          <ac:chgData name="Huynh, Nam Qui" userId="S::nam.huynh@mavs.uta.edu::0e13cdd2-c586-4363-8702-6bdc35b652ca" providerId="AD" clId="Web-{9CFD7F22-FE22-44AC-8333-CEC8CD80862E}" dt="2023-09-08T17:03:14.374" v="19" actId="20577"/>
          <ac:spMkLst>
            <pc:docMk/>
            <pc:sldMk cId="3903453438" sldId="260"/>
            <ac:spMk id="3" creationId="{00000000-0000-0000-0000-000000000000}"/>
          </ac:spMkLst>
        </pc:spChg>
      </pc:sldChg>
    </pc:docChg>
  </pc:docChgLst>
  <pc:docChgLst>
    <pc:chgData name="Lavin, Gilbert James" userId="S::gilbert.lavin@mavs.uta.edu::c9c083b7-c248-4a03-8550-ef5e4d6fb3f2" providerId="AD" clId="Web-{2CD7A862-CCCC-4B0D-A6B7-7293CC8D9A12}"/>
    <pc:docChg chg="modSld">
      <pc:chgData name="Lavin, Gilbert James" userId="S::gilbert.lavin@mavs.uta.edu::c9c083b7-c248-4a03-8550-ef5e4d6fb3f2" providerId="AD" clId="Web-{2CD7A862-CCCC-4B0D-A6B7-7293CC8D9A12}" dt="2023-09-08T17:48:01.185" v="270" actId="20577"/>
      <pc:docMkLst>
        <pc:docMk/>
      </pc:docMkLst>
      <pc:sldChg chg="modSp">
        <pc:chgData name="Lavin, Gilbert James" userId="S::gilbert.lavin@mavs.uta.edu::c9c083b7-c248-4a03-8550-ef5e4d6fb3f2" providerId="AD" clId="Web-{2CD7A862-CCCC-4B0D-A6B7-7293CC8D9A12}" dt="2023-09-08T17:48:01.185" v="270" actId="20577"/>
        <pc:sldMkLst>
          <pc:docMk/>
          <pc:sldMk cId="4177650836" sldId="256"/>
        </pc:sldMkLst>
        <pc:spChg chg="mod">
          <ac:chgData name="Lavin, Gilbert James" userId="S::gilbert.lavin@mavs.uta.edu::c9c083b7-c248-4a03-8550-ef5e4d6fb3f2" providerId="AD" clId="Web-{2CD7A862-CCCC-4B0D-A6B7-7293CC8D9A12}" dt="2023-09-08T17:48:01.185" v="270" actId="20577"/>
          <ac:spMkLst>
            <pc:docMk/>
            <pc:sldMk cId="4177650836" sldId="256"/>
            <ac:spMk id="3" creationId="{00000000-0000-0000-0000-000000000000}"/>
          </ac:spMkLst>
        </pc:spChg>
      </pc:sldChg>
      <pc:sldChg chg="modSp">
        <pc:chgData name="Lavin, Gilbert James" userId="S::gilbert.lavin@mavs.uta.edu::c9c083b7-c248-4a03-8550-ef5e4d6fb3f2" providerId="AD" clId="Web-{2CD7A862-CCCC-4B0D-A6B7-7293CC8D9A12}" dt="2023-09-08T17:22:45.484" v="5" actId="20577"/>
        <pc:sldMkLst>
          <pc:docMk/>
          <pc:sldMk cId="2761722929" sldId="257"/>
        </pc:sldMkLst>
        <pc:spChg chg="mod">
          <ac:chgData name="Lavin, Gilbert James" userId="S::gilbert.lavin@mavs.uta.edu::c9c083b7-c248-4a03-8550-ef5e4d6fb3f2" providerId="AD" clId="Web-{2CD7A862-CCCC-4B0D-A6B7-7293CC8D9A12}" dt="2023-09-08T17:22:45.484" v="5" actId="20577"/>
          <ac:spMkLst>
            <pc:docMk/>
            <pc:sldMk cId="2761722929" sldId="257"/>
            <ac:spMk id="3" creationId="{00000000-0000-0000-0000-000000000000}"/>
          </ac:spMkLst>
        </pc:spChg>
      </pc:sldChg>
      <pc:sldChg chg="modSp">
        <pc:chgData name="Lavin, Gilbert James" userId="S::gilbert.lavin@mavs.uta.edu::c9c083b7-c248-4a03-8550-ef5e4d6fb3f2" providerId="AD" clId="Web-{2CD7A862-CCCC-4B0D-A6B7-7293CC8D9A12}" dt="2023-09-08T17:23:27.985" v="19" actId="20577"/>
        <pc:sldMkLst>
          <pc:docMk/>
          <pc:sldMk cId="3903453438" sldId="260"/>
        </pc:sldMkLst>
        <pc:spChg chg="mod">
          <ac:chgData name="Lavin, Gilbert James" userId="S::gilbert.lavin@mavs.uta.edu::c9c083b7-c248-4a03-8550-ef5e4d6fb3f2" providerId="AD" clId="Web-{2CD7A862-CCCC-4B0D-A6B7-7293CC8D9A12}" dt="2023-09-08T17:23:27.985" v="19" actId="20577"/>
          <ac:spMkLst>
            <pc:docMk/>
            <pc:sldMk cId="3903453438" sldId="260"/>
            <ac:spMk id="3" creationId="{00000000-0000-0000-0000-000000000000}"/>
          </ac:spMkLst>
        </pc:spChg>
      </pc:sldChg>
      <pc:sldChg chg="modSp">
        <pc:chgData name="Lavin, Gilbert James" userId="S::gilbert.lavin@mavs.uta.edu::c9c083b7-c248-4a03-8550-ef5e4d6fb3f2" providerId="AD" clId="Web-{2CD7A862-CCCC-4B0D-A6B7-7293CC8D9A12}" dt="2023-09-08T17:43:11.723" v="260" actId="20577"/>
        <pc:sldMkLst>
          <pc:docMk/>
          <pc:sldMk cId="143198058" sldId="262"/>
        </pc:sldMkLst>
        <pc:spChg chg="mod">
          <ac:chgData name="Lavin, Gilbert James" userId="S::gilbert.lavin@mavs.uta.edu::c9c083b7-c248-4a03-8550-ef5e4d6fb3f2" providerId="AD" clId="Web-{2CD7A862-CCCC-4B0D-A6B7-7293CC8D9A12}" dt="2023-09-08T17:43:11.723" v="260" actId="20577"/>
          <ac:spMkLst>
            <pc:docMk/>
            <pc:sldMk cId="143198058" sldId="262"/>
            <ac:spMk id="3" creationId="{00000000-0000-0000-0000-000000000000}"/>
          </ac:spMkLst>
        </pc:spChg>
      </pc:sldChg>
    </pc:docChg>
  </pc:docChgLst>
  <pc:docChgLst>
    <pc:chgData name="Lavin, Gilbert James" userId="S::gilbert.lavin@mavs.uta.edu::c9c083b7-c248-4a03-8550-ef5e4d6fb3f2" providerId="AD" clId="Web-{5BCED013-20CB-4F54-AD3B-586A43257D96}"/>
    <pc:docChg chg="modSld">
      <pc:chgData name="Lavin, Gilbert James" userId="S::gilbert.lavin@mavs.uta.edu::c9c083b7-c248-4a03-8550-ef5e4d6fb3f2" providerId="AD" clId="Web-{5BCED013-20CB-4F54-AD3B-586A43257D96}" dt="2023-09-27T17:08:53.172" v="5" actId="1076"/>
      <pc:docMkLst>
        <pc:docMk/>
      </pc:docMkLst>
      <pc:sldChg chg="addSp modSp">
        <pc:chgData name="Lavin, Gilbert James" userId="S::gilbert.lavin@mavs.uta.edu::c9c083b7-c248-4a03-8550-ef5e4d6fb3f2" providerId="AD" clId="Web-{5BCED013-20CB-4F54-AD3B-586A43257D96}" dt="2023-09-27T17:08:53.172" v="5" actId="1076"/>
        <pc:sldMkLst>
          <pc:docMk/>
          <pc:sldMk cId="2436749050" sldId="263"/>
        </pc:sldMkLst>
        <pc:spChg chg="mod">
          <ac:chgData name="Lavin, Gilbert James" userId="S::gilbert.lavin@mavs.uta.edu::c9c083b7-c248-4a03-8550-ef5e4d6fb3f2" providerId="AD" clId="Web-{5BCED013-20CB-4F54-AD3B-586A43257D96}" dt="2023-09-27T17:08:42.547" v="3" actId="14100"/>
          <ac:spMkLst>
            <pc:docMk/>
            <pc:sldMk cId="2436749050" sldId="263"/>
            <ac:spMk id="3" creationId="{D7EAA788-DA1D-8BD0-904B-4F8350F60B7A}"/>
          </ac:spMkLst>
        </pc:spChg>
        <pc:picChg chg="add mod">
          <ac:chgData name="Lavin, Gilbert James" userId="S::gilbert.lavin@mavs.uta.edu::c9c083b7-c248-4a03-8550-ef5e4d6fb3f2" providerId="AD" clId="Web-{5BCED013-20CB-4F54-AD3B-586A43257D96}" dt="2023-09-27T17:08:53.172" v="5" actId="1076"/>
          <ac:picMkLst>
            <pc:docMk/>
            <pc:sldMk cId="2436749050" sldId="263"/>
            <ac:picMk id="4" creationId="{97B1534F-1839-4A75-9B3E-FFE66D276D00}"/>
          </ac:picMkLst>
        </pc:picChg>
      </pc:sldChg>
    </pc:docChg>
  </pc:docChgLst>
  <pc:docChgLst>
    <pc:chgData name="Huynh, Nam Qui" userId="S::nam.huynh@mavs.uta.edu::0e13cdd2-c586-4363-8702-6bdc35b652ca" providerId="AD" clId="Web-{8824ED7E-1DAE-F3DC-72E8-0BEA7087C3CA}"/>
    <pc:docChg chg="modSld">
      <pc:chgData name="Huynh, Nam Qui" userId="S::nam.huynh@mavs.uta.edu::0e13cdd2-c586-4363-8702-6bdc35b652ca" providerId="AD" clId="Web-{8824ED7E-1DAE-F3DC-72E8-0BEA7087C3CA}" dt="2023-10-15T23:33:35.889" v="7" actId="20577"/>
      <pc:docMkLst>
        <pc:docMk/>
      </pc:docMkLst>
      <pc:sldChg chg="modSp">
        <pc:chgData name="Huynh, Nam Qui" userId="S::nam.huynh@mavs.uta.edu::0e13cdd2-c586-4363-8702-6bdc35b652ca" providerId="AD" clId="Web-{8824ED7E-1DAE-F3DC-72E8-0BEA7087C3CA}" dt="2023-10-15T23:33:35.889" v="7" actId="20577"/>
        <pc:sldMkLst>
          <pc:docMk/>
          <pc:sldMk cId="4177650836" sldId="256"/>
        </pc:sldMkLst>
        <pc:spChg chg="mod">
          <ac:chgData name="Huynh, Nam Qui" userId="S::nam.huynh@mavs.uta.edu::0e13cdd2-c586-4363-8702-6bdc35b652ca" providerId="AD" clId="Web-{8824ED7E-1DAE-F3DC-72E8-0BEA7087C3CA}" dt="2023-10-15T23:33:35.889" v="7" actId="20577"/>
          <ac:spMkLst>
            <pc:docMk/>
            <pc:sldMk cId="4177650836" sldId="256"/>
            <ac:spMk id="3" creationId="{00000000-0000-0000-0000-000000000000}"/>
          </ac:spMkLst>
        </pc:spChg>
      </pc:sldChg>
    </pc:docChg>
  </pc:docChgLst>
  <pc:docChgLst>
    <pc:chgData name="Moon, Landon" userId="S::lxm6270@mavs.uta.edu::8d310769-62bf-4f31-b910-8fa4cef2fac6" providerId="AD" clId="Web-{EA6EDB4D-7471-4FED-93DD-00EE3343EC27}"/>
    <pc:docChg chg="modSld sldOrd addMainMaster delMainMaster">
      <pc:chgData name="Moon, Landon" userId="S::lxm6270@mavs.uta.edu::8d310769-62bf-4f31-b910-8fa4cef2fac6" providerId="AD" clId="Web-{EA6EDB4D-7471-4FED-93DD-00EE3343EC27}" dt="2023-09-08T17:30:16.656" v="50"/>
      <pc:docMkLst>
        <pc:docMk/>
      </pc:docMkLst>
      <pc:sldChg chg="addSp modSp mod ord setBg modClrScheme chgLayout">
        <pc:chgData name="Moon, Landon" userId="S::lxm6270@mavs.uta.edu::8d310769-62bf-4f31-b910-8fa4cef2fac6" providerId="AD" clId="Web-{EA6EDB4D-7471-4FED-93DD-00EE3343EC27}" dt="2023-09-08T17:26:59.867" v="45"/>
        <pc:sldMkLst>
          <pc:docMk/>
          <pc:sldMk cId="4177650836" sldId="256"/>
        </pc:sldMkLst>
        <pc:spChg chg="mod ord">
          <ac:chgData name="Moon, Landon" userId="S::lxm6270@mavs.uta.edu::8d310769-62bf-4f31-b910-8fa4cef2fac6" providerId="AD" clId="Web-{EA6EDB4D-7471-4FED-93DD-00EE3343EC27}" dt="2023-09-08T17:26:59.867" v="45"/>
          <ac:spMkLst>
            <pc:docMk/>
            <pc:sldMk cId="4177650836" sldId="256"/>
            <ac:spMk id="2" creationId="{00000000-0000-0000-0000-000000000000}"/>
          </ac:spMkLst>
        </pc:spChg>
        <pc:spChg chg="mod ord">
          <ac:chgData name="Moon, Landon" userId="S::lxm6270@mavs.uta.edu::8d310769-62bf-4f31-b910-8fa4cef2fac6" providerId="AD" clId="Web-{EA6EDB4D-7471-4FED-93DD-00EE3343EC27}" dt="2023-09-08T17:26:59.867" v="45"/>
          <ac:spMkLst>
            <pc:docMk/>
            <pc:sldMk cId="4177650836" sldId="256"/>
            <ac:spMk id="3" creationId="{00000000-0000-0000-0000-000000000000}"/>
          </ac:spMkLst>
        </pc:spChg>
        <pc:spChg chg="add">
          <ac:chgData name="Moon, Landon" userId="S::lxm6270@mavs.uta.edu::8d310769-62bf-4f31-b910-8fa4cef2fac6" providerId="AD" clId="Web-{EA6EDB4D-7471-4FED-93DD-00EE3343EC27}" dt="2023-09-08T17:26:59.867" v="45"/>
          <ac:spMkLst>
            <pc:docMk/>
            <pc:sldMk cId="4177650836" sldId="256"/>
            <ac:spMk id="9" creationId="{C1DD1A8A-57D5-4A81-AD04-532B043C5611}"/>
          </ac:spMkLst>
        </pc:spChg>
        <pc:spChg chg="add">
          <ac:chgData name="Moon, Landon" userId="S::lxm6270@mavs.uta.edu::8d310769-62bf-4f31-b910-8fa4cef2fac6" providerId="AD" clId="Web-{EA6EDB4D-7471-4FED-93DD-00EE3343EC27}" dt="2023-09-08T17:26:59.867" v="45"/>
          <ac:spMkLst>
            <pc:docMk/>
            <pc:sldMk cId="4177650836" sldId="256"/>
            <ac:spMk id="11" creationId="{007891EC-4501-44ED-A8C8-B11B6DB767AB}"/>
          </ac:spMkLst>
        </pc:spChg>
        <pc:picChg chg="add">
          <ac:chgData name="Moon, Landon" userId="S::lxm6270@mavs.uta.edu::8d310769-62bf-4f31-b910-8fa4cef2fac6" providerId="AD" clId="Web-{EA6EDB4D-7471-4FED-93DD-00EE3343EC27}" dt="2023-09-08T17:26:59.867" v="45"/>
          <ac:picMkLst>
            <pc:docMk/>
            <pc:sldMk cId="4177650836" sldId="256"/>
            <ac:picMk id="5" creationId="{77A28FD7-65FF-6F1F-C55F-A28265776F13}"/>
          </ac:picMkLst>
        </pc:picChg>
      </pc:sldChg>
      <pc:sldChg chg="modSp mod modClrScheme chgLayout">
        <pc:chgData name="Moon, Landon" userId="S::lxm6270@mavs.uta.edu::8d310769-62bf-4f31-b910-8fa4cef2fac6" providerId="AD" clId="Web-{EA6EDB4D-7471-4FED-93DD-00EE3343EC27}" dt="2023-09-08T17:18:09.097" v="3"/>
        <pc:sldMkLst>
          <pc:docMk/>
          <pc:sldMk cId="2761722929" sldId="257"/>
        </pc:sldMkLst>
        <pc:spChg chg="mod ord">
          <ac:chgData name="Moon, Landon" userId="S::lxm6270@mavs.uta.edu::8d310769-62bf-4f31-b910-8fa4cef2fac6" providerId="AD" clId="Web-{EA6EDB4D-7471-4FED-93DD-00EE3343EC27}" dt="2023-09-08T17:18:09.097" v="3"/>
          <ac:spMkLst>
            <pc:docMk/>
            <pc:sldMk cId="2761722929" sldId="257"/>
            <ac:spMk id="2" creationId="{00000000-0000-0000-0000-000000000000}"/>
          </ac:spMkLst>
        </pc:spChg>
        <pc:spChg chg="mod ord">
          <ac:chgData name="Moon, Landon" userId="S::lxm6270@mavs.uta.edu::8d310769-62bf-4f31-b910-8fa4cef2fac6" providerId="AD" clId="Web-{EA6EDB4D-7471-4FED-93DD-00EE3343EC27}" dt="2023-09-08T17:18:09.097" v="3"/>
          <ac:spMkLst>
            <pc:docMk/>
            <pc:sldMk cId="2761722929" sldId="257"/>
            <ac:spMk id="3" creationId="{00000000-0000-0000-0000-000000000000}"/>
          </ac:spMkLst>
        </pc:spChg>
      </pc:sldChg>
      <pc:sldChg chg="addSp delSp modSp mod setBg modClrScheme chgLayout">
        <pc:chgData name="Moon, Landon" userId="S::lxm6270@mavs.uta.edu::8d310769-62bf-4f31-b910-8fa4cef2fac6" providerId="AD" clId="Web-{EA6EDB4D-7471-4FED-93DD-00EE3343EC27}" dt="2023-09-08T17:30:16.656" v="50"/>
        <pc:sldMkLst>
          <pc:docMk/>
          <pc:sldMk cId="1866311958" sldId="258"/>
        </pc:sldMkLst>
        <pc:spChg chg="mod ord">
          <ac:chgData name="Moon, Landon" userId="S::lxm6270@mavs.uta.edu::8d310769-62bf-4f31-b910-8fa4cef2fac6" providerId="AD" clId="Web-{EA6EDB4D-7471-4FED-93DD-00EE3343EC27}" dt="2023-09-08T17:30:16.656" v="50"/>
          <ac:spMkLst>
            <pc:docMk/>
            <pc:sldMk cId="1866311958" sldId="258"/>
            <ac:spMk id="2" creationId="{00000000-0000-0000-0000-000000000000}"/>
          </ac:spMkLst>
        </pc:spChg>
        <pc:spChg chg="add">
          <ac:chgData name="Moon, Landon" userId="S::lxm6270@mavs.uta.edu::8d310769-62bf-4f31-b910-8fa4cef2fac6" providerId="AD" clId="Web-{EA6EDB4D-7471-4FED-93DD-00EE3343EC27}" dt="2023-09-08T17:30:16.656" v="50"/>
          <ac:spMkLst>
            <pc:docMk/>
            <pc:sldMk cId="1866311958" sldId="258"/>
            <ac:spMk id="10" creationId="{7A3A6999-7684-787F-A79A-3C28E9E1583C}"/>
          </ac:spMkLst>
        </pc:spChg>
        <pc:spChg chg="add">
          <ac:chgData name="Moon, Landon" userId="S::lxm6270@mavs.uta.edu::8d310769-62bf-4f31-b910-8fa4cef2fac6" providerId="AD" clId="Web-{EA6EDB4D-7471-4FED-93DD-00EE3343EC27}" dt="2023-09-08T17:30:16.656" v="50"/>
          <ac:spMkLst>
            <pc:docMk/>
            <pc:sldMk cId="1866311958" sldId="258"/>
            <ac:spMk id="13" creationId="{D19BB8BE-1351-4D9B-B761-F84A0B5B6519}"/>
          </ac:spMkLst>
        </pc:spChg>
        <pc:graphicFrameChg chg="del mod ord">
          <ac:chgData name="Moon, Landon" userId="S::lxm6270@mavs.uta.edu::8d310769-62bf-4f31-b910-8fa4cef2fac6" providerId="AD" clId="Web-{EA6EDB4D-7471-4FED-93DD-00EE3343EC27}" dt="2023-09-08T17:30:16.656" v="50"/>
          <ac:graphicFrameMkLst>
            <pc:docMk/>
            <pc:sldMk cId="1866311958" sldId="258"/>
            <ac:graphicFrameMk id="5" creationId="{00000000-0000-0000-0000-000000000000}"/>
          </ac:graphicFrameMkLst>
        </pc:graphicFrameChg>
        <pc:graphicFrameChg chg="add">
          <ac:chgData name="Moon, Landon" userId="S::lxm6270@mavs.uta.edu::8d310769-62bf-4f31-b910-8fa4cef2fac6" providerId="AD" clId="Web-{EA6EDB4D-7471-4FED-93DD-00EE3343EC27}" dt="2023-09-08T17:30:16.656" v="50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modSp mod modClrScheme chgLayout">
        <pc:chgData name="Moon, Landon" userId="S::lxm6270@mavs.uta.edu::8d310769-62bf-4f31-b910-8fa4cef2fac6" providerId="AD" clId="Web-{EA6EDB4D-7471-4FED-93DD-00EE3343EC27}" dt="2023-09-08T17:18:09.097" v="3"/>
        <pc:sldMkLst>
          <pc:docMk/>
          <pc:sldMk cId="3137698430" sldId="259"/>
        </pc:sldMkLst>
        <pc:spChg chg="mod ord">
          <ac:chgData name="Moon, Landon" userId="S::lxm6270@mavs.uta.edu::8d310769-62bf-4f31-b910-8fa4cef2fac6" providerId="AD" clId="Web-{EA6EDB4D-7471-4FED-93DD-00EE3343EC27}" dt="2023-09-08T17:18:09.097" v="3"/>
          <ac:spMkLst>
            <pc:docMk/>
            <pc:sldMk cId="3137698430" sldId="259"/>
            <ac:spMk id="2" creationId="{00000000-0000-0000-0000-000000000000}"/>
          </ac:spMkLst>
        </pc:spChg>
        <pc:graphicFrameChg chg="mod ord modGraphic">
          <ac:chgData name="Moon, Landon" userId="S::lxm6270@mavs.uta.edu::8d310769-62bf-4f31-b910-8fa4cef2fac6" providerId="AD" clId="Web-{EA6EDB4D-7471-4FED-93DD-00EE3343EC27}" dt="2023-09-08T17:18:09.097" v="3"/>
          <ac:graphicFrameMkLst>
            <pc:docMk/>
            <pc:sldMk cId="3137698430" sldId="259"/>
            <ac:graphicFrameMk id="4" creationId="{00000000-0000-0000-0000-000000000000}"/>
          </ac:graphicFrameMkLst>
        </pc:graphicFrameChg>
      </pc:sldChg>
      <pc:sldChg chg="addSp delSp modSp mod setBg modClrScheme setClrOvrMap chgLayout">
        <pc:chgData name="Moon, Landon" userId="S::lxm6270@mavs.uta.edu::8d310769-62bf-4f31-b910-8fa4cef2fac6" providerId="AD" clId="Web-{EA6EDB4D-7471-4FED-93DD-00EE3343EC27}" dt="2023-09-08T17:28:21.526" v="48"/>
        <pc:sldMkLst>
          <pc:docMk/>
          <pc:sldMk cId="3903453438" sldId="260"/>
        </pc:sldMkLst>
        <pc:spChg chg="mod ord">
          <ac:chgData name="Moon, Landon" userId="S::lxm6270@mavs.uta.edu::8d310769-62bf-4f31-b910-8fa4cef2fac6" providerId="AD" clId="Web-{EA6EDB4D-7471-4FED-93DD-00EE3343EC27}" dt="2023-09-08T17:28:21.526" v="48"/>
          <ac:spMkLst>
            <pc:docMk/>
            <pc:sldMk cId="3903453438" sldId="260"/>
            <ac:spMk id="2" creationId="{00000000-0000-0000-0000-000000000000}"/>
          </ac:spMkLst>
        </pc:spChg>
        <pc:spChg chg="mod ord">
          <ac:chgData name="Moon, Landon" userId="S::lxm6270@mavs.uta.edu::8d310769-62bf-4f31-b910-8fa4cef2fac6" providerId="AD" clId="Web-{EA6EDB4D-7471-4FED-93DD-00EE3343EC27}" dt="2023-09-08T17:28:21.526" v="48"/>
          <ac:spMkLst>
            <pc:docMk/>
            <pc:sldMk cId="3903453438" sldId="260"/>
            <ac:spMk id="3" creationId="{00000000-0000-0000-0000-000000000000}"/>
          </ac:spMkLst>
        </pc:spChg>
        <pc:spChg chg="add del">
          <ac:chgData name="Moon, Landon" userId="S::lxm6270@mavs.uta.edu::8d310769-62bf-4f31-b910-8fa4cef2fac6" providerId="AD" clId="Web-{EA6EDB4D-7471-4FED-93DD-00EE3343EC27}" dt="2023-09-08T17:28:21.495" v="47"/>
          <ac:spMkLst>
            <pc:docMk/>
            <pc:sldMk cId="3903453438" sldId="260"/>
            <ac:spMk id="9" creationId="{9AA72BD9-2C5A-4EDC-931F-5AA08EACA0F3}"/>
          </ac:spMkLst>
        </pc:spChg>
        <pc:spChg chg="add del">
          <ac:chgData name="Moon, Landon" userId="S::lxm6270@mavs.uta.edu::8d310769-62bf-4f31-b910-8fa4cef2fac6" providerId="AD" clId="Web-{EA6EDB4D-7471-4FED-93DD-00EE3343EC27}" dt="2023-09-08T17:28:21.495" v="47"/>
          <ac:spMkLst>
            <pc:docMk/>
            <pc:sldMk cId="3903453438" sldId="260"/>
            <ac:spMk id="11" creationId="{DD3981AC-7B61-4947-BCF3-F7AA7FA385B9}"/>
          </ac:spMkLst>
        </pc:spChg>
        <pc:spChg chg="add del">
          <ac:chgData name="Moon, Landon" userId="S::lxm6270@mavs.uta.edu::8d310769-62bf-4f31-b910-8fa4cef2fac6" providerId="AD" clId="Web-{EA6EDB4D-7471-4FED-93DD-00EE3343EC27}" dt="2023-09-08T17:28:21.495" v="47"/>
          <ac:spMkLst>
            <pc:docMk/>
            <pc:sldMk cId="3903453438" sldId="260"/>
            <ac:spMk id="13" creationId="{55D4142C-5077-457F-A6AD-3FECFDB39685}"/>
          </ac:spMkLst>
        </pc:spChg>
        <pc:spChg chg="add del">
          <ac:chgData name="Moon, Landon" userId="S::lxm6270@mavs.uta.edu::8d310769-62bf-4f31-b910-8fa4cef2fac6" providerId="AD" clId="Web-{EA6EDB4D-7471-4FED-93DD-00EE3343EC27}" dt="2023-09-08T17:28:21.495" v="47"/>
          <ac:spMkLst>
            <pc:docMk/>
            <pc:sldMk cId="3903453438" sldId="260"/>
            <ac:spMk id="15" creationId="{7A5F0580-5EE9-419F-96EE-B6529EF6E7D0}"/>
          </ac:spMkLst>
        </pc:spChg>
        <pc:spChg chg="add">
          <ac:chgData name="Moon, Landon" userId="S::lxm6270@mavs.uta.edu::8d310769-62bf-4f31-b910-8fa4cef2fac6" providerId="AD" clId="Web-{EA6EDB4D-7471-4FED-93DD-00EE3343EC27}" dt="2023-09-08T17:28:21.526" v="48"/>
          <ac:spMkLst>
            <pc:docMk/>
            <pc:sldMk cId="3903453438" sldId="260"/>
            <ac:spMk id="17" creationId="{E51BA4DF-2BD4-4EC2-B1DB-B27C8AC71864}"/>
          </ac:spMkLst>
        </pc:spChg>
        <pc:picChg chg="add del">
          <ac:chgData name="Moon, Landon" userId="S::lxm6270@mavs.uta.edu::8d310769-62bf-4f31-b910-8fa4cef2fac6" providerId="AD" clId="Web-{EA6EDB4D-7471-4FED-93DD-00EE3343EC27}" dt="2023-09-08T17:28:21.495" v="47"/>
          <ac:picMkLst>
            <pc:docMk/>
            <pc:sldMk cId="3903453438" sldId="260"/>
            <ac:picMk id="5" creationId="{DD7767EE-C290-382C-A449-3FD504B2351B}"/>
          </ac:picMkLst>
        </pc:picChg>
        <pc:picChg chg="add">
          <ac:chgData name="Moon, Landon" userId="S::lxm6270@mavs.uta.edu::8d310769-62bf-4f31-b910-8fa4cef2fac6" providerId="AD" clId="Web-{EA6EDB4D-7471-4FED-93DD-00EE3343EC27}" dt="2023-09-08T17:28:21.526" v="48"/>
          <ac:picMkLst>
            <pc:docMk/>
            <pc:sldMk cId="3903453438" sldId="260"/>
            <ac:picMk id="18" creationId="{C48C6C1C-D265-C981-CB80-4E46416A1A63}"/>
          </ac:picMkLst>
        </pc:picChg>
      </pc:sldChg>
      <pc:sldChg chg="modSp mod modClrScheme chgLayout">
        <pc:chgData name="Moon, Landon" userId="S::lxm6270@mavs.uta.edu::8d310769-62bf-4f31-b910-8fa4cef2fac6" providerId="AD" clId="Web-{EA6EDB4D-7471-4FED-93DD-00EE3343EC27}" dt="2023-09-08T17:18:09.097" v="3"/>
        <pc:sldMkLst>
          <pc:docMk/>
          <pc:sldMk cId="3029790379" sldId="261"/>
        </pc:sldMkLst>
        <pc:spChg chg="mod ord">
          <ac:chgData name="Moon, Landon" userId="S::lxm6270@mavs.uta.edu::8d310769-62bf-4f31-b910-8fa4cef2fac6" providerId="AD" clId="Web-{EA6EDB4D-7471-4FED-93DD-00EE3343EC27}" dt="2023-09-08T17:18:09.097" v="3"/>
          <ac:spMkLst>
            <pc:docMk/>
            <pc:sldMk cId="3029790379" sldId="261"/>
            <ac:spMk id="2" creationId="{00000000-0000-0000-0000-000000000000}"/>
          </ac:spMkLst>
        </pc:spChg>
        <pc:graphicFrameChg chg="mod ord modGraphic">
          <ac:chgData name="Moon, Landon" userId="S::lxm6270@mavs.uta.edu::8d310769-62bf-4f31-b910-8fa4cef2fac6" providerId="AD" clId="Web-{EA6EDB4D-7471-4FED-93DD-00EE3343EC27}" dt="2023-09-08T17:18:09.097" v="3"/>
          <ac:graphicFrameMkLst>
            <pc:docMk/>
            <pc:sldMk cId="3029790379" sldId="261"/>
            <ac:graphicFrameMk id="4" creationId="{00000000-0000-0000-0000-000000000000}"/>
          </ac:graphicFrameMkLst>
        </pc:graphicFrameChg>
      </pc:sldChg>
      <pc:sldChg chg="modSp mod modClrScheme chgLayout">
        <pc:chgData name="Moon, Landon" userId="S::lxm6270@mavs.uta.edu::8d310769-62bf-4f31-b910-8fa4cef2fac6" providerId="AD" clId="Web-{EA6EDB4D-7471-4FED-93DD-00EE3343EC27}" dt="2023-09-08T17:18:09.097" v="3"/>
        <pc:sldMkLst>
          <pc:docMk/>
          <pc:sldMk cId="143198058" sldId="262"/>
        </pc:sldMkLst>
        <pc:spChg chg="mod ord">
          <ac:chgData name="Moon, Landon" userId="S::lxm6270@mavs.uta.edu::8d310769-62bf-4f31-b910-8fa4cef2fac6" providerId="AD" clId="Web-{EA6EDB4D-7471-4FED-93DD-00EE3343EC27}" dt="2023-09-08T17:18:09.097" v="3"/>
          <ac:spMkLst>
            <pc:docMk/>
            <pc:sldMk cId="143198058" sldId="262"/>
            <ac:spMk id="2" creationId="{00000000-0000-0000-0000-000000000000}"/>
          </ac:spMkLst>
        </pc:spChg>
        <pc:spChg chg="mod ord">
          <ac:chgData name="Moon, Landon" userId="S::lxm6270@mavs.uta.edu::8d310769-62bf-4f31-b910-8fa4cef2fac6" providerId="AD" clId="Web-{EA6EDB4D-7471-4FED-93DD-00EE3343EC27}" dt="2023-09-08T17:18:09.097" v="3"/>
          <ac:spMkLst>
            <pc:docMk/>
            <pc:sldMk cId="143198058" sldId="262"/>
            <ac:spMk id="3" creationId="{00000000-0000-0000-0000-000000000000}"/>
          </ac:spMkLst>
        </pc:spChg>
      </pc:sldChg>
      <pc:sldChg chg="addSp modSp mod setBg modClrScheme chgLayout">
        <pc:chgData name="Moon, Landon" userId="S::lxm6270@mavs.uta.edu::8d310769-62bf-4f31-b910-8fa4cef2fac6" providerId="AD" clId="Web-{EA6EDB4D-7471-4FED-93DD-00EE3343EC27}" dt="2023-09-08T17:29:44.436" v="49"/>
        <pc:sldMkLst>
          <pc:docMk/>
          <pc:sldMk cId="2436749050" sldId="263"/>
        </pc:sldMkLst>
        <pc:spChg chg="mod ord">
          <ac:chgData name="Moon, Landon" userId="S::lxm6270@mavs.uta.edu::8d310769-62bf-4f31-b910-8fa4cef2fac6" providerId="AD" clId="Web-{EA6EDB4D-7471-4FED-93DD-00EE3343EC27}" dt="2023-09-08T17:29:44.436" v="49"/>
          <ac:spMkLst>
            <pc:docMk/>
            <pc:sldMk cId="2436749050" sldId="263"/>
            <ac:spMk id="2" creationId="{672D8B38-C52F-F259-A0A3-FCCE6B428485}"/>
          </ac:spMkLst>
        </pc:spChg>
        <pc:spChg chg="mod ord">
          <ac:chgData name="Moon, Landon" userId="S::lxm6270@mavs.uta.edu::8d310769-62bf-4f31-b910-8fa4cef2fac6" providerId="AD" clId="Web-{EA6EDB4D-7471-4FED-93DD-00EE3343EC27}" dt="2023-09-08T17:29:44.436" v="49"/>
          <ac:spMkLst>
            <pc:docMk/>
            <pc:sldMk cId="2436749050" sldId="263"/>
            <ac:spMk id="3" creationId="{D7EAA788-DA1D-8BD0-904B-4F8350F60B7A}"/>
          </ac:spMkLst>
        </pc:spChg>
        <pc:spChg chg="add">
          <ac:chgData name="Moon, Landon" userId="S::lxm6270@mavs.uta.edu::8d310769-62bf-4f31-b910-8fa4cef2fac6" providerId="AD" clId="Web-{EA6EDB4D-7471-4FED-93DD-00EE3343EC27}" dt="2023-09-08T17:29:44.436" v="49"/>
          <ac:spMkLst>
            <pc:docMk/>
            <pc:sldMk cId="2436749050" sldId="263"/>
            <ac:spMk id="9" creationId="{E51BA4DF-2BD4-4EC2-B1DB-B27C8AC71864}"/>
          </ac:spMkLst>
        </pc:spChg>
        <pc:picChg chg="add">
          <ac:chgData name="Moon, Landon" userId="S::lxm6270@mavs.uta.edu::8d310769-62bf-4f31-b910-8fa4cef2fac6" providerId="AD" clId="Web-{EA6EDB4D-7471-4FED-93DD-00EE3343EC27}" dt="2023-09-08T17:29:44.436" v="49"/>
          <ac:picMkLst>
            <pc:docMk/>
            <pc:sldMk cId="2436749050" sldId="263"/>
            <ac:picMk id="5" creationId="{F59EA246-5E44-B1E2-F48F-AC65F5F4522C}"/>
          </ac:picMkLst>
        </pc:picChg>
      </pc:sldChg>
      <pc:sldChg chg="addSp delSp modSp mod modClrScheme chgLayout">
        <pc:chgData name="Moon, Landon" userId="S::lxm6270@mavs.uta.edu::8d310769-62bf-4f31-b910-8fa4cef2fac6" providerId="AD" clId="Web-{EA6EDB4D-7471-4FED-93DD-00EE3343EC27}" dt="2023-09-08T17:22:02.434" v="5"/>
        <pc:sldMkLst>
          <pc:docMk/>
          <pc:sldMk cId="1742318813" sldId="264"/>
        </pc:sldMkLst>
        <pc:spChg chg="mod ord">
          <ac:chgData name="Moon, Landon" userId="S::lxm6270@mavs.uta.edu::8d310769-62bf-4f31-b910-8fa4cef2fac6" providerId="AD" clId="Web-{EA6EDB4D-7471-4FED-93DD-00EE3343EC27}" dt="2023-09-08T17:18:09.097" v="3"/>
          <ac:spMkLst>
            <pc:docMk/>
            <pc:sldMk cId="1742318813" sldId="264"/>
            <ac:spMk id="2" creationId="{DC3BE426-ECFB-E2EA-B483-1A363BB33070}"/>
          </ac:spMkLst>
        </pc:spChg>
        <pc:spChg chg="add del mod ord">
          <ac:chgData name="Moon, Landon" userId="S::lxm6270@mavs.uta.edu::8d310769-62bf-4f31-b910-8fa4cef2fac6" providerId="AD" clId="Web-{EA6EDB4D-7471-4FED-93DD-00EE3343EC27}" dt="2023-09-08T17:22:02.434" v="5"/>
          <ac:spMkLst>
            <pc:docMk/>
            <pc:sldMk cId="1742318813" sldId="264"/>
            <ac:spMk id="3" creationId="{F5CDE6C8-22A0-C46F-52FF-A25BBD85C106}"/>
          </ac:spMkLst>
        </pc:spChg>
      </pc:sldChg>
      <pc:sldMasterChg chg="add del addSldLayout delSldLayout">
        <pc:chgData name="Moon, Landon" userId="S::lxm6270@mavs.uta.edu::8d310769-62bf-4f31-b910-8fa4cef2fac6" providerId="AD" clId="Web-{EA6EDB4D-7471-4FED-93DD-00EE3343EC27}" dt="2023-09-08T17:18:09.097" v="3"/>
        <pc:sldMasterMkLst>
          <pc:docMk/>
          <pc:sldMasterMk cId="1409691247" sldId="2147483660"/>
        </pc:sldMasterMkLst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2341534299" sldId="2147483661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2758174027" sldId="2147483662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3439959468" sldId="2147483663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2927375918" sldId="2147483664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933184412" sldId="2147483665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2487200912" sldId="2147483666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949227297" sldId="2147483667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479115054" sldId="2147483668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3497984840" sldId="2147483669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722474645" sldId="2147483670"/>
          </pc:sldLayoutMkLst>
        </pc:sldLayoutChg>
        <pc:sldLayoutChg chg="add del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1409691247" sldId="2147483660"/>
            <pc:sldLayoutMk cId="2929940096" sldId="2147483671"/>
          </pc:sldLayoutMkLst>
        </pc:sldLayoutChg>
      </pc:sldMasterChg>
      <pc:sldMasterChg chg="add del addSldLayout delSldLayout modSldLayout">
        <pc:chgData name="Moon, Landon" userId="S::lxm6270@mavs.uta.edu::8d310769-62bf-4f31-b910-8fa4cef2fac6" providerId="AD" clId="Web-{EA6EDB4D-7471-4FED-93DD-00EE3343EC27}" dt="2023-09-08T17:18:09.097" v="3"/>
        <pc:sldMasterMkLst>
          <pc:docMk/>
          <pc:sldMasterMk cId="409155305" sldId="2147483672"/>
        </pc:sldMasterMkLst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1958122280" sldId="2147483673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1699214259" sldId="2147483674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1952695873" sldId="2147483675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3654545778" sldId="2147483676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3708534268" sldId="2147483677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1103568746" sldId="2147483678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352760423" sldId="2147483679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3207615015" sldId="2147483680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2178487475" sldId="2147483681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2629993529" sldId="2147483682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9.097" v="3"/>
          <pc:sldLayoutMkLst>
            <pc:docMk/>
            <pc:sldMasterMk cId="409155305" sldId="2147483672"/>
            <pc:sldLayoutMk cId="4177587864" sldId="2147483683"/>
          </pc:sldLayoutMkLst>
        </pc:sldLayoutChg>
      </pc:sldMasterChg>
      <pc:sldMasterChg chg="add del addSldLayout delSldLayout modSldLayout">
        <pc:chgData name="Moon, Landon" userId="S::lxm6270@mavs.uta.edu::8d310769-62bf-4f31-b910-8fa4cef2fac6" providerId="AD" clId="Web-{EA6EDB4D-7471-4FED-93DD-00EE3343EC27}" dt="2023-09-08T17:18:03.190" v="2"/>
        <pc:sldMasterMkLst>
          <pc:docMk/>
          <pc:sldMasterMk cId="1790842064" sldId="2147483684"/>
        </pc:sldMasterMkLst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54106867" sldId="2147483685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1109361044" sldId="2147483686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2165459343" sldId="2147483687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1808536378" sldId="2147483688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3170168225" sldId="2147483689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3826868773" sldId="2147483690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3166181142" sldId="2147483691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2580320406" sldId="2147483692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1451908959" sldId="2147483693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444101139" sldId="2147483694"/>
          </pc:sldLayoutMkLst>
        </pc:sldLayoutChg>
        <pc:sldLayoutChg chg="add del mod replId">
          <pc:chgData name="Moon, Landon" userId="S::lxm6270@mavs.uta.edu::8d310769-62bf-4f31-b910-8fa4cef2fac6" providerId="AD" clId="Web-{EA6EDB4D-7471-4FED-93DD-00EE3343EC27}" dt="2023-09-08T17:18:03.190" v="2"/>
          <pc:sldLayoutMkLst>
            <pc:docMk/>
            <pc:sldMasterMk cId="1790842064" sldId="2147483684"/>
            <pc:sldLayoutMk cId="3150033253" sldId="2147483695"/>
          </pc:sldLayoutMkLst>
        </pc:sldLayoutChg>
      </pc:sldMasterChg>
    </pc:docChg>
  </pc:docChgLst>
  <pc:docChgLst>
    <pc:chgData name="Holz, Jacob N" userId="b4c65ad8-6bcf-4c02-9395-e2bbf54dd866" providerId="ADAL" clId="{6AFE02E6-B992-4A7D-A100-80B350D568C7}"/>
    <pc:docChg chg="undo custSel delSld modSld">
      <pc:chgData name="Holz, Jacob N" userId="b4c65ad8-6bcf-4c02-9395-e2bbf54dd866" providerId="ADAL" clId="{6AFE02E6-B992-4A7D-A100-80B350D568C7}" dt="2023-09-08T17:51:20.162" v="868" actId="20577"/>
      <pc:docMkLst>
        <pc:docMk/>
      </pc:docMkLst>
      <pc:sldChg chg="modSp mod modAnim">
        <pc:chgData name="Holz, Jacob N" userId="b4c65ad8-6bcf-4c02-9395-e2bbf54dd866" providerId="ADAL" clId="{6AFE02E6-B992-4A7D-A100-80B350D568C7}" dt="2023-09-08T17:28:23.326" v="462" actId="1076"/>
        <pc:sldMkLst>
          <pc:docMk/>
          <pc:sldMk cId="4177650836" sldId="256"/>
        </pc:sldMkLst>
        <pc:spChg chg="mod">
          <ac:chgData name="Holz, Jacob N" userId="b4c65ad8-6bcf-4c02-9395-e2bbf54dd866" providerId="ADAL" clId="{6AFE02E6-B992-4A7D-A100-80B350D568C7}" dt="2023-09-08T17:28:23.326" v="462" actId="1076"/>
          <ac:spMkLst>
            <pc:docMk/>
            <pc:sldMk cId="4177650836" sldId="256"/>
            <ac:spMk id="2" creationId="{00000000-0000-0000-0000-000000000000}"/>
          </ac:spMkLst>
        </pc:spChg>
        <pc:spChg chg="mod">
          <ac:chgData name="Holz, Jacob N" userId="b4c65ad8-6bcf-4c02-9395-e2bbf54dd866" providerId="ADAL" clId="{6AFE02E6-B992-4A7D-A100-80B350D568C7}" dt="2023-09-08T17:28:08.861" v="458" actId="1076"/>
          <ac:spMkLst>
            <pc:docMk/>
            <pc:sldMk cId="4177650836" sldId="256"/>
            <ac:spMk id="3" creationId="{00000000-0000-0000-0000-000000000000}"/>
          </ac:spMkLst>
        </pc:spChg>
        <pc:picChg chg="mod">
          <ac:chgData name="Holz, Jacob N" userId="b4c65ad8-6bcf-4c02-9395-e2bbf54dd866" providerId="ADAL" clId="{6AFE02E6-B992-4A7D-A100-80B350D568C7}" dt="2023-09-08T17:27:48.409" v="453" actId="1076"/>
          <ac:picMkLst>
            <pc:docMk/>
            <pc:sldMk cId="4177650836" sldId="256"/>
            <ac:picMk id="5" creationId="{77A28FD7-65FF-6F1F-C55F-A28265776F13}"/>
          </ac:picMkLst>
        </pc:picChg>
      </pc:sldChg>
      <pc:sldChg chg="del">
        <pc:chgData name="Holz, Jacob N" userId="b4c65ad8-6bcf-4c02-9395-e2bbf54dd866" providerId="ADAL" clId="{6AFE02E6-B992-4A7D-A100-80B350D568C7}" dt="2023-09-08T17:23:18.435" v="398" actId="2696"/>
        <pc:sldMkLst>
          <pc:docMk/>
          <pc:sldMk cId="2761722929" sldId="257"/>
        </pc:sldMkLst>
      </pc:sldChg>
      <pc:sldChg chg="delSp modSp mod">
        <pc:chgData name="Holz, Jacob N" userId="b4c65ad8-6bcf-4c02-9395-e2bbf54dd866" providerId="ADAL" clId="{6AFE02E6-B992-4A7D-A100-80B350D568C7}" dt="2023-09-08T17:38:02.750" v="523" actId="403"/>
        <pc:sldMkLst>
          <pc:docMk/>
          <pc:sldMk cId="1866311958" sldId="258"/>
        </pc:sldMkLst>
        <pc:spChg chg="del">
          <ac:chgData name="Holz, Jacob N" userId="b4c65ad8-6bcf-4c02-9395-e2bbf54dd866" providerId="ADAL" clId="{6AFE02E6-B992-4A7D-A100-80B350D568C7}" dt="2023-09-08T17:12:12.134" v="225" actId="478"/>
          <ac:spMkLst>
            <pc:docMk/>
            <pc:sldMk cId="1866311958" sldId="258"/>
            <ac:spMk id="6" creationId="{00000000-0000-0000-0000-000000000000}"/>
          </ac:spMkLst>
        </pc:spChg>
        <pc:graphicFrameChg chg="mod modGraphic">
          <ac:chgData name="Holz, Jacob N" userId="b4c65ad8-6bcf-4c02-9395-e2bbf54dd866" providerId="ADAL" clId="{6AFE02E6-B992-4A7D-A100-80B350D568C7}" dt="2023-09-08T17:11:35.711" v="224" actId="14734"/>
          <ac:graphicFrameMkLst>
            <pc:docMk/>
            <pc:sldMk cId="1866311958" sldId="258"/>
            <ac:graphicFrameMk id="5" creationId="{00000000-0000-0000-0000-000000000000}"/>
          </ac:graphicFrameMkLst>
        </pc:graphicFrameChg>
        <pc:graphicFrameChg chg="mod modGraphic">
          <ac:chgData name="Holz, Jacob N" userId="b4c65ad8-6bcf-4c02-9395-e2bbf54dd866" providerId="ADAL" clId="{6AFE02E6-B992-4A7D-A100-80B350D568C7}" dt="2023-09-08T17:38:02.750" v="523" actId="403"/>
          <ac:graphicFrameMkLst>
            <pc:docMk/>
            <pc:sldMk cId="1866311958" sldId="258"/>
            <ac:graphicFrameMk id="8" creationId="{00000000-0000-0000-0000-000000000000}"/>
          </ac:graphicFrameMkLst>
        </pc:graphicFrameChg>
      </pc:sldChg>
      <pc:sldChg chg="modSp mod">
        <pc:chgData name="Holz, Jacob N" userId="b4c65ad8-6bcf-4c02-9395-e2bbf54dd866" providerId="ADAL" clId="{6AFE02E6-B992-4A7D-A100-80B350D568C7}" dt="2023-09-08T17:25:05.482" v="449" actId="20577"/>
        <pc:sldMkLst>
          <pc:docMk/>
          <pc:sldMk cId="3903453438" sldId="260"/>
        </pc:sldMkLst>
        <pc:spChg chg="mod">
          <ac:chgData name="Holz, Jacob N" userId="b4c65ad8-6bcf-4c02-9395-e2bbf54dd866" providerId="ADAL" clId="{6AFE02E6-B992-4A7D-A100-80B350D568C7}" dt="2023-09-08T17:25:05.482" v="449" actId="20577"/>
          <ac:spMkLst>
            <pc:docMk/>
            <pc:sldMk cId="3903453438" sldId="260"/>
            <ac:spMk id="3" creationId="{00000000-0000-0000-0000-000000000000}"/>
          </ac:spMkLst>
        </pc:spChg>
      </pc:sldChg>
      <pc:sldChg chg="modSp mod">
        <pc:chgData name="Holz, Jacob N" userId="b4c65ad8-6bcf-4c02-9395-e2bbf54dd866" providerId="ADAL" clId="{6AFE02E6-B992-4A7D-A100-80B350D568C7}" dt="2023-09-08T17:18:36.731" v="245" actId="20577"/>
        <pc:sldMkLst>
          <pc:docMk/>
          <pc:sldMk cId="143198058" sldId="262"/>
        </pc:sldMkLst>
        <pc:spChg chg="mod">
          <ac:chgData name="Holz, Jacob N" userId="b4c65ad8-6bcf-4c02-9395-e2bbf54dd866" providerId="ADAL" clId="{6AFE02E6-B992-4A7D-A100-80B350D568C7}" dt="2023-09-08T17:18:36.731" v="245" actId="20577"/>
          <ac:spMkLst>
            <pc:docMk/>
            <pc:sldMk cId="143198058" sldId="262"/>
            <ac:spMk id="3" creationId="{00000000-0000-0000-0000-000000000000}"/>
          </ac:spMkLst>
        </pc:spChg>
      </pc:sldChg>
      <pc:sldChg chg="modSp mod">
        <pc:chgData name="Holz, Jacob N" userId="b4c65ad8-6bcf-4c02-9395-e2bbf54dd866" providerId="ADAL" clId="{6AFE02E6-B992-4A7D-A100-80B350D568C7}" dt="2023-09-08T17:20:40.114" v="397" actId="20577"/>
        <pc:sldMkLst>
          <pc:docMk/>
          <pc:sldMk cId="2436749050" sldId="263"/>
        </pc:sldMkLst>
        <pc:spChg chg="mod">
          <ac:chgData name="Holz, Jacob N" userId="b4c65ad8-6bcf-4c02-9395-e2bbf54dd866" providerId="ADAL" clId="{6AFE02E6-B992-4A7D-A100-80B350D568C7}" dt="2023-09-08T17:20:40.114" v="397" actId="20577"/>
          <ac:spMkLst>
            <pc:docMk/>
            <pc:sldMk cId="2436749050" sldId="263"/>
            <ac:spMk id="2" creationId="{672D8B38-C52F-F259-A0A3-FCCE6B428485}"/>
          </ac:spMkLst>
        </pc:spChg>
        <pc:spChg chg="mod">
          <ac:chgData name="Holz, Jacob N" userId="b4c65ad8-6bcf-4c02-9395-e2bbf54dd866" providerId="ADAL" clId="{6AFE02E6-B992-4A7D-A100-80B350D568C7}" dt="2023-09-08T17:20:30.275" v="386" actId="20577"/>
          <ac:spMkLst>
            <pc:docMk/>
            <pc:sldMk cId="2436749050" sldId="263"/>
            <ac:spMk id="3" creationId="{D7EAA788-DA1D-8BD0-904B-4F8350F60B7A}"/>
          </ac:spMkLst>
        </pc:spChg>
      </pc:sldChg>
      <pc:sldChg chg="delSp modSp mod">
        <pc:chgData name="Holz, Jacob N" userId="b4c65ad8-6bcf-4c02-9395-e2bbf54dd866" providerId="ADAL" clId="{6AFE02E6-B992-4A7D-A100-80B350D568C7}" dt="2023-09-08T17:32:14.428" v="517" actId="404"/>
        <pc:sldMkLst>
          <pc:docMk/>
          <pc:sldMk cId="1742318813" sldId="264"/>
        </pc:sldMkLst>
        <pc:spChg chg="mod">
          <ac:chgData name="Holz, Jacob N" userId="b4c65ad8-6bcf-4c02-9395-e2bbf54dd866" providerId="ADAL" clId="{6AFE02E6-B992-4A7D-A100-80B350D568C7}" dt="2023-09-08T17:32:14.428" v="517" actId="404"/>
          <ac:spMkLst>
            <pc:docMk/>
            <pc:sldMk cId="1742318813" sldId="264"/>
            <ac:spMk id="2" creationId="{DC3BE426-ECFB-E2EA-B483-1A363BB33070}"/>
          </ac:spMkLst>
        </pc:spChg>
        <pc:spChg chg="del mod">
          <ac:chgData name="Holz, Jacob N" userId="b4c65ad8-6bcf-4c02-9395-e2bbf54dd866" providerId="ADAL" clId="{6AFE02E6-B992-4A7D-A100-80B350D568C7}" dt="2023-09-08T17:31:47.886" v="487" actId="478"/>
          <ac:spMkLst>
            <pc:docMk/>
            <pc:sldMk cId="1742318813" sldId="264"/>
            <ac:spMk id="3" creationId="{F5CDE6C8-22A0-C46F-52FF-A25BBD85C106}"/>
          </ac:spMkLst>
        </pc:spChg>
      </pc:sldChg>
      <pc:sldChg chg="delSp mod">
        <pc:chgData name="Holz, Jacob N" userId="b4c65ad8-6bcf-4c02-9395-e2bbf54dd866" providerId="ADAL" clId="{6AFE02E6-B992-4A7D-A100-80B350D568C7}" dt="2023-09-08T17:40:22.170" v="524" actId="478"/>
        <pc:sldMkLst>
          <pc:docMk/>
          <pc:sldMk cId="2282285942" sldId="265"/>
        </pc:sldMkLst>
        <pc:spChg chg="del">
          <ac:chgData name="Holz, Jacob N" userId="b4c65ad8-6bcf-4c02-9395-e2bbf54dd866" providerId="ADAL" clId="{6AFE02E6-B992-4A7D-A100-80B350D568C7}" dt="2023-09-08T17:40:22.170" v="524" actId="478"/>
          <ac:spMkLst>
            <pc:docMk/>
            <pc:sldMk cId="2282285942" sldId="265"/>
            <ac:spMk id="5" creationId="{00000000-0000-0000-0000-000000000000}"/>
          </ac:spMkLst>
        </pc:spChg>
      </pc:sldChg>
      <pc:sldChg chg="modSp mod">
        <pc:chgData name="Holz, Jacob N" userId="b4c65ad8-6bcf-4c02-9395-e2bbf54dd866" providerId="ADAL" clId="{6AFE02E6-B992-4A7D-A100-80B350D568C7}" dt="2023-09-08T17:49:13.350" v="857" actId="313"/>
        <pc:sldMkLst>
          <pc:docMk/>
          <pc:sldMk cId="3946067218" sldId="266"/>
        </pc:sldMkLst>
        <pc:spChg chg="mod">
          <ac:chgData name="Holz, Jacob N" userId="b4c65ad8-6bcf-4c02-9395-e2bbf54dd866" providerId="ADAL" clId="{6AFE02E6-B992-4A7D-A100-80B350D568C7}" dt="2023-09-08T17:49:13.350" v="857" actId="313"/>
          <ac:spMkLst>
            <pc:docMk/>
            <pc:sldMk cId="3946067218" sldId="266"/>
            <ac:spMk id="2" creationId="{00000000-0000-0000-0000-000000000000}"/>
          </ac:spMkLst>
        </pc:spChg>
      </pc:sldChg>
      <pc:sldChg chg="modSp mod">
        <pc:chgData name="Holz, Jacob N" userId="b4c65ad8-6bcf-4c02-9395-e2bbf54dd866" providerId="ADAL" clId="{6AFE02E6-B992-4A7D-A100-80B350D568C7}" dt="2023-09-08T17:51:20.162" v="868" actId="20577"/>
        <pc:sldMkLst>
          <pc:docMk/>
          <pc:sldMk cId="3306579492" sldId="267"/>
        </pc:sldMkLst>
        <pc:spChg chg="mod">
          <ac:chgData name="Holz, Jacob N" userId="b4c65ad8-6bcf-4c02-9395-e2bbf54dd866" providerId="ADAL" clId="{6AFE02E6-B992-4A7D-A100-80B350D568C7}" dt="2023-09-08T17:49:03.727" v="849" actId="14100"/>
          <ac:spMkLst>
            <pc:docMk/>
            <pc:sldMk cId="3306579492" sldId="267"/>
            <ac:spMk id="2" creationId="{00000000-0000-0000-0000-000000000000}"/>
          </ac:spMkLst>
        </pc:spChg>
        <pc:graphicFrameChg chg="modGraphic">
          <ac:chgData name="Holz, Jacob N" userId="b4c65ad8-6bcf-4c02-9395-e2bbf54dd866" providerId="ADAL" clId="{6AFE02E6-B992-4A7D-A100-80B350D568C7}" dt="2023-09-08T17:51:20.162" v="868" actId="20577"/>
          <ac:graphicFrameMkLst>
            <pc:docMk/>
            <pc:sldMk cId="3306579492" sldId="267"/>
            <ac:graphicFrameMk id="8" creationId="{00000000-0000-0000-0000-000000000000}"/>
          </ac:graphicFrameMkLst>
        </pc:graphicFrameChg>
      </pc:sldChg>
    </pc:docChg>
  </pc:docChgLst>
  <pc:docChgLst>
    <pc:chgData name="Huynh, Nam Qui" userId="S::nam.huynh@mavs.uta.edu::0e13cdd2-c586-4363-8702-6bdc35b652ca" providerId="AD" clId="Web-{2E9FFDA7-B2AD-C541-5FB0-E978B9E26534}"/>
    <pc:docChg chg="modSld">
      <pc:chgData name="Huynh, Nam Qui" userId="S::nam.huynh@mavs.uta.edu::0e13cdd2-c586-4363-8702-6bdc35b652ca" providerId="AD" clId="Web-{2E9FFDA7-B2AD-C541-5FB0-E978B9E26534}" dt="2023-09-08T17:40:15.401" v="95" actId="20577"/>
      <pc:docMkLst>
        <pc:docMk/>
      </pc:docMkLst>
      <pc:sldChg chg="modSp">
        <pc:chgData name="Huynh, Nam Qui" userId="S::nam.huynh@mavs.uta.edu::0e13cdd2-c586-4363-8702-6bdc35b652ca" providerId="AD" clId="Web-{2E9FFDA7-B2AD-C541-5FB0-E978B9E26534}" dt="2023-09-08T17:40:15.401" v="95" actId="20577"/>
        <pc:sldMkLst>
          <pc:docMk/>
          <pc:sldMk cId="143198058" sldId="262"/>
        </pc:sldMkLst>
        <pc:spChg chg="mod">
          <ac:chgData name="Huynh, Nam Qui" userId="S::nam.huynh@mavs.uta.edu::0e13cdd2-c586-4363-8702-6bdc35b652ca" providerId="AD" clId="Web-{2E9FFDA7-B2AD-C541-5FB0-E978B9E26534}" dt="2023-09-08T17:40:15.401" v="95" actId="20577"/>
          <ac:spMkLst>
            <pc:docMk/>
            <pc:sldMk cId="143198058" sldId="262"/>
            <ac:spMk id="3" creationId="{00000000-0000-0000-0000-000000000000}"/>
          </ac:spMkLst>
        </pc:spChg>
      </pc:sldChg>
      <pc:sldChg chg="modSp">
        <pc:chgData name="Huynh, Nam Qui" userId="S::nam.huynh@mavs.uta.edu::0e13cdd2-c586-4363-8702-6bdc35b652ca" providerId="AD" clId="Web-{2E9FFDA7-B2AD-C541-5FB0-E978B9E26534}" dt="2023-09-08T17:29:56.942" v="32" actId="20577"/>
        <pc:sldMkLst>
          <pc:docMk/>
          <pc:sldMk cId="1742318813" sldId="264"/>
        </pc:sldMkLst>
        <pc:spChg chg="mod">
          <ac:chgData name="Huynh, Nam Qui" userId="S::nam.huynh@mavs.uta.edu::0e13cdd2-c586-4363-8702-6bdc35b652ca" providerId="AD" clId="Web-{2E9FFDA7-B2AD-C541-5FB0-E978B9E26534}" dt="2023-09-08T17:29:56.942" v="32" actId="20577"/>
          <ac:spMkLst>
            <pc:docMk/>
            <pc:sldMk cId="1742318813" sldId="264"/>
            <ac:spMk id="3" creationId="{F5CDE6C8-22A0-C46F-52FF-A25BBD85C106}"/>
          </ac:spMkLst>
        </pc:spChg>
      </pc:sldChg>
    </pc:docChg>
  </pc:docChgLst>
</pc:chgInfo>
</file>

<file path=ppt/media/image1.jpe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34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7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40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174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95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75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184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200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27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15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84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E931E-0FC6-4774-A1EF-2C4EF70BD114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9E41C-D6AC-490C-9D3D-2640B6D9E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6912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son In A Track Field">
            <a:extLst>
              <a:ext uri="{FF2B5EF4-FFF2-40B4-BE49-F238E27FC236}">
                <a16:creationId xmlns:a16="http://schemas.microsoft.com/office/drawing/2014/main" id="{77A28FD7-65FF-6F1F-C55F-A28265776F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1" y="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21424" y="2429246"/>
            <a:ext cx="4279392" cy="99975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Sprint Plan #4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1828" y="3788675"/>
            <a:ext cx="5696712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Encrypted SMS (ESMS)</a:t>
            </a:r>
          </a:p>
          <a:p>
            <a:r>
              <a:rPr lang="en-US">
                <a:solidFill>
                  <a:srgbClr val="FFFFFF"/>
                </a:solidFill>
              </a:rPr>
              <a:t>Jacob Holz, Landon Moon, Nam Huynh, Gilbert Lavin, Parker Steach</a:t>
            </a:r>
          </a:p>
        </p:txBody>
      </p:sp>
    </p:spTree>
    <p:extLst>
      <p:ext uri="{BB962C8B-B14F-4D97-AF65-F5344CB8AC3E}">
        <p14:creationId xmlns:p14="http://schemas.microsoft.com/office/powerpoint/2010/main" val="4177650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en-US" sz="5000"/>
              <a:t>Sprint Goal</a:t>
            </a:r>
            <a:endParaRPr lang="en-US" sz="5000">
              <a:cs typeface="Calibri Light"/>
            </a:endParaRPr>
          </a:p>
        </p:txBody>
      </p:sp>
      <p:pic>
        <p:nvPicPr>
          <p:cNvPr id="18" name="Picture 17" descr="White bulbs with a yellow one standing out">
            <a:extLst>
              <a:ext uri="{FF2B5EF4-FFF2-40B4-BE49-F238E27FC236}">
                <a16:creationId xmlns:a16="http://schemas.microsoft.com/office/drawing/2014/main" id="{C48C6C1C-D265-C981-CB80-4E46416A1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563" r="19652" b="-3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37052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>
                <a:cs typeface="Calibri"/>
              </a:rPr>
              <a:t>We will begin implementing the more advanced interacting systems that produce the functionality of our application. Specifically, exploring the systems that will be used for encryption and SMS.</a:t>
            </a:r>
          </a:p>
        </p:txBody>
      </p:sp>
    </p:spTree>
    <p:extLst>
      <p:ext uri="{BB962C8B-B14F-4D97-AF65-F5344CB8AC3E}">
        <p14:creationId xmlns:p14="http://schemas.microsoft.com/office/powerpoint/2010/main" val="3903453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2D8B38-C52F-F259-A0A3-FCCE6B42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2" y="548464"/>
            <a:ext cx="5696691" cy="1675623"/>
          </a:xfrm>
        </p:spPr>
        <p:txBody>
          <a:bodyPr anchor="b">
            <a:normAutofit/>
          </a:bodyPr>
          <a:lstStyle/>
          <a:p>
            <a:r>
              <a:rPr lang="en-US" sz="5000">
                <a:cs typeface="Calibri Light"/>
              </a:rPr>
              <a:t>Communications from Sponsor</a:t>
            </a:r>
          </a:p>
        </p:txBody>
      </p:sp>
      <p:pic>
        <p:nvPicPr>
          <p:cNvPr id="5" name="Picture 4" descr="Laptop on a table">
            <a:extLst>
              <a:ext uri="{FF2B5EF4-FFF2-40B4-BE49-F238E27FC236}">
                <a16:creationId xmlns:a16="http://schemas.microsoft.com/office/drawing/2014/main" id="{F59EA246-5E44-B1E2-F48F-AC65F5F452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77" r="34638" b="-3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A788-DA1D-8BD0-904B-4F8350F60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135749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3200">
                <a:cs typeface="Calibri"/>
              </a:rPr>
              <a:t>Actively pursue SMS and ensure its functionality</a:t>
            </a:r>
          </a:p>
          <a:p>
            <a:r>
              <a:rPr lang="en-US" sz="3200">
                <a:cs typeface="Calibri"/>
              </a:rPr>
              <a:t>Keep it up</a:t>
            </a:r>
          </a:p>
          <a:p>
            <a:endParaRPr lang="en-US" sz="3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6749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19BB8BE-1351-4D9B-B761-F84A0B5B65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573741"/>
            <a:ext cx="6532298" cy="781667"/>
          </a:xfrm>
        </p:spPr>
        <p:txBody>
          <a:bodyPr anchor="b">
            <a:normAutofit/>
          </a:bodyPr>
          <a:lstStyle/>
          <a:p>
            <a:r>
              <a:rPr lang="en-US" sz="4000"/>
              <a:t>Product Backlog Items</a:t>
            </a:r>
          </a:p>
        </p:txBody>
      </p:sp>
      <p:graphicFrame>
        <p:nvGraphicFramePr>
          <p:cNvPr id="8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7900728"/>
              </p:ext>
            </p:extLst>
          </p:nvPr>
        </p:nvGraphicFramePr>
        <p:xfrm>
          <a:off x="466343" y="2065338"/>
          <a:ext cx="11256264" cy="30547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92354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42380">
                <a:tc>
                  <a:txBody>
                    <a:bodyPr/>
                    <a:lstStyle/>
                    <a:p>
                      <a:r>
                        <a:rPr lang="en-US" sz="3200" u="none"/>
                        <a:t>Backlog</a:t>
                      </a:r>
                      <a:r>
                        <a:rPr lang="en-US" sz="3200" u="none" baseline="0"/>
                        <a:t> Item</a:t>
                      </a:r>
                      <a:endParaRPr lang="en-US" sz="3200" u="none"/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Estimate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/>
                        <a:t>Flesh out SMS communication API interaction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40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382">
                <a:tc>
                  <a:txBody>
                    <a:bodyPr/>
                    <a:lstStyle/>
                    <a:p>
                      <a:r>
                        <a:rPr lang="en-US" sz="3200"/>
                        <a:t>Build Encryption Layer systems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30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/>
                        <a:t>Continue to Improve UI/UX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30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7342259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 b="1"/>
                        <a:t>Total: 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1"/>
                        <a:t>100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219267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311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Initial 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6525"/>
            <a:ext cx="10515600" cy="47704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D1D5DB"/>
                </a:solidFill>
                <a:latin typeface="Calibri Light"/>
                <a:cs typeface="Calibri Light"/>
              </a:rPr>
              <a:t>We plan to make a nice wrapper for the SMS systems to make using SMS elsewhere in the program more intuitive.</a:t>
            </a:r>
          </a:p>
          <a:p>
            <a:r>
              <a:rPr lang="en-US">
                <a:solidFill>
                  <a:srgbClr val="D1D5DB"/>
                </a:solidFill>
                <a:latin typeface="Calibri Light"/>
                <a:cs typeface="Calibri Light"/>
              </a:rPr>
              <a:t>We plan to build the preliminary Encryption Engine Generator and several Encryption Engines as defined in out ADS.</a:t>
            </a:r>
          </a:p>
          <a:p>
            <a:r>
              <a:rPr lang="en-US">
                <a:solidFill>
                  <a:srgbClr val="D1D5DB"/>
                </a:solidFill>
                <a:latin typeface="Calibri Light"/>
                <a:cs typeface="Calibri Light"/>
              </a:rPr>
              <a:t>We plan to make our UI more functional with traversability between screens and systems for displaying available data.</a:t>
            </a:r>
          </a:p>
        </p:txBody>
      </p:sp>
    </p:spTree>
    <p:extLst>
      <p:ext uri="{BB962C8B-B14F-4D97-AF65-F5344CB8AC3E}">
        <p14:creationId xmlns:p14="http://schemas.microsoft.com/office/powerpoint/2010/main" val="143198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BE426-ECFB-E2EA-B483-1A363BB33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1649456" cy="6711696"/>
          </a:xfrm>
        </p:spPr>
        <p:txBody>
          <a:bodyPr>
            <a:normAutofit/>
          </a:bodyPr>
          <a:lstStyle/>
          <a:p>
            <a:pPr algn="ctr"/>
            <a:r>
              <a:rPr lang="en-US" sz="11500">
                <a:cs typeface="Calibri Light"/>
              </a:rPr>
              <a:t>Questions?</a:t>
            </a:r>
            <a:endParaRPr lang="en-US" sz="11500"/>
          </a:p>
        </p:txBody>
      </p:sp>
    </p:spTree>
    <p:extLst>
      <p:ext uri="{BB962C8B-B14F-4D97-AF65-F5344CB8AC3E}">
        <p14:creationId xmlns:p14="http://schemas.microsoft.com/office/powerpoint/2010/main" val="1742318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19BB8BE-1351-4D9B-B761-F84A0B5B65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573741"/>
            <a:ext cx="10494554" cy="781667"/>
          </a:xfrm>
        </p:spPr>
        <p:txBody>
          <a:bodyPr anchor="b">
            <a:normAutofit fontScale="90000"/>
          </a:bodyPr>
          <a:lstStyle/>
          <a:p>
            <a:r>
              <a:rPr lang="en-US" sz="3200"/>
              <a:t>Sprint Backlog for “Flesh out SMS communication API interaction</a:t>
            </a:r>
            <a:r>
              <a:rPr lang="en-US" sz="3200">
                <a:latin typeface="Calibri Light"/>
                <a:cs typeface="Calibri"/>
              </a:rPr>
              <a:t>”</a:t>
            </a:r>
          </a:p>
        </p:txBody>
      </p:sp>
      <p:graphicFrame>
        <p:nvGraphicFramePr>
          <p:cNvPr id="8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9456345"/>
              </p:ext>
            </p:extLst>
          </p:nvPr>
        </p:nvGraphicFramePr>
        <p:xfrm>
          <a:off x="744279" y="1541720"/>
          <a:ext cx="10588474" cy="354242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8017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6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42380">
                <a:tc>
                  <a:txBody>
                    <a:bodyPr/>
                    <a:lstStyle/>
                    <a:p>
                      <a:r>
                        <a:rPr lang="en-US" sz="3200" u="none"/>
                        <a:t>Backlog</a:t>
                      </a:r>
                      <a:r>
                        <a:rPr lang="en-US" sz="3200" u="none" baseline="0"/>
                        <a:t> Item</a:t>
                      </a:r>
                      <a:endParaRPr lang="en-US" sz="3200" u="none"/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Estimate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/>
                        <a:t>Wrap SMS system calls in a clean wrapper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30 Hour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/>
                        <a:t>Start exploring communication protocols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6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/>
                        <a:t>Decide on if asymmetrical encryption is possible in our system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/>
                        <a:t>4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9478090"/>
                  </a:ext>
                </a:extLst>
              </a:tr>
              <a:tr h="54237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3200" b="1"/>
                        <a:t>Total:</a:t>
                      </a:r>
                    </a:p>
                  </a:txBody>
                  <a:tcPr marL="123266" marR="123266" marT="61634" marB="61634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3200" b="1"/>
                        <a:t>40 Hours</a:t>
                      </a:r>
                    </a:p>
                  </a:txBody>
                  <a:tcPr marL="123266" marR="123266" marT="61634" marB="61634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5047412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C9C7835-C995-8359-00EC-6B732EAE40B5}"/>
              </a:ext>
            </a:extLst>
          </p:cNvPr>
          <p:cNvSpPr txBox="1"/>
          <p:nvPr/>
        </p:nvSpPr>
        <p:spPr>
          <a:xfrm>
            <a:off x="746051" y="6274982"/>
            <a:ext cx="806833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 sz="2000">
                <a:cs typeface="Arial"/>
              </a:rPr>
              <a:t>Must be present in submission, but do not go over​</a:t>
            </a:r>
          </a:p>
        </p:txBody>
      </p:sp>
    </p:spTree>
    <p:extLst>
      <p:ext uri="{BB962C8B-B14F-4D97-AF65-F5344CB8AC3E}">
        <p14:creationId xmlns:p14="http://schemas.microsoft.com/office/powerpoint/2010/main" val="3946067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573741"/>
            <a:ext cx="10494554" cy="781667"/>
          </a:xfrm>
        </p:spPr>
        <p:txBody>
          <a:bodyPr anchor="b">
            <a:normAutofit/>
          </a:bodyPr>
          <a:lstStyle/>
          <a:p>
            <a:r>
              <a:rPr lang="en-US" sz="3200"/>
              <a:t>Sprint Backlog for “Build Encryption Layer systems</a:t>
            </a:r>
            <a:r>
              <a:rPr lang="en-US" sz="3200">
                <a:latin typeface="Calibri Light"/>
                <a:cs typeface="Calibri"/>
              </a:rPr>
              <a:t>”</a:t>
            </a:r>
          </a:p>
        </p:txBody>
      </p:sp>
      <p:graphicFrame>
        <p:nvGraphicFramePr>
          <p:cNvPr id="8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4152640"/>
              </p:ext>
            </p:extLst>
          </p:nvPr>
        </p:nvGraphicFramePr>
        <p:xfrm>
          <a:off x="744279" y="1541720"/>
          <a:ext cx="10588474" cy="376901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78017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67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42380">
                <a:tc>
                  <a:txBody>
                    <a:bodyPr/>
                    <a:lstStyle/>
                    <a:p>
                      <a:r>
                        <a:rPr lang="en-US" sz="3200" u="none"/>
                        <a:t>Backlog</a:t>
                      </a:r>
                      <a:r>
                        <a:rPr lang="en-US" sz="3200" u="none" baseline="0"/>
                        <a:t> Item</a:t>
                      </a:r>
                      <a:endParaRPr lang="en-US" sz="3200" u="none"/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Estimate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/>
                        <a:t>Find and vet encryption libraries with the relevant methods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20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/>
                        <a:t>Create Encryption Engine interface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4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237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3200"/>
                        <a:t>Implement several encryption engines</a:t>
                      </a:r>
                    </a:p>
                  </a:txBody>
                  <a:tcPr marL="123267" marR="123267" marT="61634" marB="61634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3200"/>
                        <a:t>6 Hours</a:t>
                      </a:r>
                    </a:p>
                  </a:txBody>
                  <a:tcPr marL="123267" marR="123267" marT="61634" marB="61634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5172294"/>
                  </a:ext>
                </a:extLst>
              </a:tr>
              <a:tr h="83754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3200" b="1"/>
                        <a:t>Total:</a:t>
                      </a:r>
                    </a:p>
                  </a:txBody>
                  <a:tcPr marL="123266" marR="123266" marT="61634" marB="61634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3200" b="1"/>
                        <a:t>30 Hours</a:t>
                      </a:r>
                    </a:p>
                  </a:txBody>
                  <a:tcPr marL="123266" marR="123266" marT="61634" marB="61634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9766703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C9C7835-C995-8359-00EC-6B732EAE40B5}"/>
              </a:ext>
            </a:extLst>
          </p:cNvPr>
          <p:cNvSpPr txBox="1"/>
          <p:nvPr/>
        </p:nvSpPr>
        <p:spPr>
          <a:xfrm>
            <a:off x="746051" y="6274982"/>
            <a:ext cx="806833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 sz="2000">
                <a:cs typeface="Arial"/>
              </a:rPr>
              <a:t>Must be present in submission, but do not go over​</a:t>
            </a:r>
          </a:p>
        </p:txBody>
      </p:sp>
    </p:spTree>
    <p:extLst>
      <p:ext uri="{BB962C8B-B14F-4D97-AF65-F5344CB8AC3E}">
        <p14:creationId xmlns:p14="http://schemas.microsoft.com/office/powerpoint/2010/main" val="2702432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19BB8BE-1351-4D9B-B761-F84A0B5B65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8" y="573741"/>
            <a:ext cx="8964169" cy="781667"/>
          </a:xfrm>
        </p:spPr>
        <p:txBody>
          <a:bodyPr anchor="b">
            <a:normAutofit/>
          </a:bodyPr>
          <a:lstStyle/>
          <a:p>
            <a:r>
              <a:rPr lang="en-US" sz="3200"/>
              <a:t>Sprint Backlog for “Continue to Improve UI/UX”</a:t>
            </a:r>
            <a:endParaRPr lang="en-US" sz="3200">
              <a:cs typeface="Calibri Light"/>
            </a:endParaRPr>
          </a:p>
        </p:txBody>
      </p:sp>
      <p:graphicFrame>
        <p:nvGraphicFramePr>
          <p:cNvPr id="8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522882"/>
              </p:ext>
            </p:extLst>
          </p:nvPr>
        </p:nvGraphicFramePr>
        <p:xfrm>
          <a:off x="762000" y="1532859"/>
          <a:ext cx="10588474" cy="40301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7909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975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42380">
                <a:tc>
                  <a:txBody>
                    <a:bodyPr/>
                    <a:lstStyle/>
                    <a:p>
                      <a:r>
                        <a:rPr lang="en-US" sz="3200" u="none"/>
                        <a:t>Backlog</a:t>
                      </a:r>
                      <a:r>
                        <a:rPr lang="en-US" sz="3200" u="none" baseline="0"/>
                        <a:t> Item</a:t>
                      </a:r>
                      <a:endParaRPr lang="en-US" sz="3200" u="none"/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Estimate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/>
                        <a:t>Enable navigation between screens though buttons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10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/>
                        <a:t>Decide on relevant visual style aspects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5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024997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/>
                        <a:t>Explore and build color scheme customization parameters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/>
                        <a:t>15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17226884"/>
                  </a:ext>
                </a:extLst>
              </a:tr>
              <a:tr h="542380">
                <a:tc>
                  <a:txBody>
                    <a:bodyPr/>
                    <a:lstStyle/>
                    <a:p>
                      <a:r>
                        <a:rPr lang="en-US" sz="3200" b="1"/>
                        <a:t>Total: 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1"/>
                        <a:t>30 Hours</a:t>
                      </a:r>
                    </a:p>
                  </a:txBody>
                  <a:tcPr marL="123268" marR="123268" marT="61634" marB="61634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C9C7835-C995-8359-00EC-6B732EAE40B5}"/>
              </a:ext>
            </a:extLst>
          </p:cNvPr>
          <p:cNvSpPr txBox="1"/>
          <p:nvPr/>
        </p:nvSpPr>
        <p:spPr>
          <a:xfrm>
            <a:off x="763772" y="6310424"/>
            <a:ext cx="710254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har char="•"/>
            </a:pPr>
            <a:r>
              <a:rPr lang="en-US" sz="2000">
                <a:cs typeface="Arial"/>
              </a:rPr>
              <a:t>Must be present in submission, but do not go over​</a:t>
            </a:r>
          </a:p>
        </p:txBody>
      </p:sp>
    </p:spTree>
    <p:extLst>
      <p:ext uri="{BB962C8B-B14F-4D97-AF65-F5344CB8AC3E}">
        <p14:creationId xmlns:p14="http://schemas.microsoft.com/office/powerpoint/2010/main" val="3306579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Sprint Plan #4</vt:lpstr>
      <vt:lpstr>Sprint Goal</vt:lpstr>
      <vt:lpstr>Communications from Sponsor</vt:lpstr>
      <vt:lpstr>Product Backlog Items</vt:lpstr>
      <vt:lpstr>Initial plans</vt:lpstr>
      <vt:lpstr>Questions?</vt:lpstr>
      <vt:lpstr>Sprint Backlog for “Flesh out SMS communication API interaction”</vt:lpstr>
      <vt:lpstr>Sprint Backlog for “Build Encryption Layer systems”</vt:lpstr>
      <vt:lpstr>Sprint Backlog for “Continue to Improve UI/UX”</vt:lpstr>
    </vt:vector>
  </TitlesOfParts>
  <Company>University of Texas at Arlington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Plan</dc:title>
  <dc:creator>GAANN4</dc:creator>
  <cp:revision>1</cp:revision>
  <dcterms:created xsi:type="dcterms:W3CDTF">2019-01-22T04:05:44Z</dcterms:created>
  <dcterms:modified xsi:type="dcterms:W3CDTF">2023-11-10T17:25:29Z</dcterms:modified>
</cp:coreProperties>
</file>

<file path=docProps/thumbnail.jpeg>
</file>